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69" r:id="rId4"/>
    <p:sldId id="257" r:id="rId5"/>
    <p:sldId id="277" r:id="rId6"/>
    <p:sldId id="258" r:id="rId7"/>
    <p:sldId id="261" r:id="rId8"/>
    <p:sldId id="262" r:id="rId9"/>
    <p:sldId id="263" r:id="rId10"/>
    <p:sldId id="278" r:id="rId11"/>
    <p:sldId id="279" r:id="rId12"/>
    <p:sldId id="264" r:id="rId13"/>
    <p:sldId id="280" r:id="rId14"/>
    <p:sldId id="281" r:id="rId15"/>
    <p:sldId id="283" r:id="rId16"/>
    <p:sldId id="265" r:id="rId17"/>
    <p:sldId id="282" r:id="rId18"/>
    <p:sldId id="273" r:id="rId19"/>
    <p:sldId id="274" r:id="rId20"/>
    <p:sldId id="266" r:id="rId21"/>
    <p:sldId id="276" r:id="rId22"/>
    <p:sldId id="275" r:id="rId23"/>
    <p:sldId id="268" r:id="rId24"/>
  </p:sldIdLst>
  <p:sldSz cx="18288000" cy="10287000"/>
  <p:notesSz cx="6858000" cy="9144000"/>
  <p:embeddedFontLst>
    <p:embeddedFont>
      <p:font typeface="Adobe Fan Heiti Std B" panose="020B0700000000000000" pitchFamily="34" charset="-128"/>
      <p:bold r:id="rId26"/>
    </p:embeddedFont>
    <p:embeddedFont>
      <p:font typeface="Agrandir Medium" panose="020B0604020202020204" charset="0"/>
      <p:regular r:id="rId27"/>
    </p:embeddedFont>
    <p:embeddedFont>
      <p:font typeface="Amasis MT Pro Black" panose="02040A04050005020304" pitchFamily="18" charset="0"/>
      <p:bold r:id="rId28"/>
      <p:boldItalic r:id="rId29"/>
    </p:embeddedFont>
    <p:embeddedFont>
      <p:font typeface="Arcade Gamer" panose="020B0604020202020204" charset="0"/>
      <p:regular r:id="rId30"/>
    </p:embeddedFont>
    <p:embeddedFont>
      <p:font typeface="Black Burger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oper Std Black" panose="0208090304030B020404" pitchFamily="18" charset="0"/>
      <p:bold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F1F4"/>
    <a:srgbClr val="D78B35"/>
    <a:srgbClr val="D79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26BB3-37A8-4F25-88C1-C2B997AAB1D7}" type="datetimeFigureOut">
              <a:rPr lang="id-ID" smtClean="0"/>
              <a:t>19/12/2022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C81B2-A6B7-440B-B34C-E05DD105ECC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93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36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2494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24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4153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391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205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264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264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627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01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437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101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2795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65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783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2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87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397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670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381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656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196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21" Type="http://schemas.openxmlformats.org/officeDocument/2006/relationships/image" Target="../media/image16.png"/><Relationship Id="rId34" Type="http://schemas.openxmlformats.org/officeDocument/2006/relationships/image" Target="../media/image29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2" Type="http://schemas.microsoft.com/office/2007/relationships/media" Target="../media/media1.m4a"/><Relationship Id="rId16" Type="http://schemas.openxmlformats.org/officeDocument/2006/relationships/image" Target="../media/image11.png"/><Relationship Id="rId20" Type="http://schemas.openxmlformats.org/officeDocument/2006/relationships/image" Target="../media/image15.svg"/><Relationship Id="rId29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sv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8" Type="http://schemas.openxmlformats.org/officeDocument/2006/relationships/image" Target="../media/image3.png"/><Relationship Id="rId3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9.svg"/><Relationship Id="rId18" Type="http://schemas.openxmlformats.org/officeDocument/2006/relationships/image" Target="../media/image30.png"/><Relationship Id="rId3" Type="http://schemas.openxmlformats.org/officeDocument/2006/relationships/audio" Target="../media/media8.m4a"/><Relationship Id="rId21" Type="http://schemas.openxmlformats.org/officeDocument/2006/relationships/image" Target="../media/image76.png"/><Relationship Id="rId7" Type="http://schemas.openxmlformats.org/officeDocument/2006/relationships/image" Target="../media/image65.svg"/><Relationship Id="rId12" Type="http://schemas.openxmlformats.org/officeDocument/2006/relationships/image" Target="../media/image48.png"/><Relationship Id="rId17" Type="http://schemas.openxmlformats.org/officeDocument/2006/relationships/slide" Target="slide9.xml"/><Relationship Id="rId2" Type="http://schemas.microsoft.com/office/2007/relationships/media" Target="../media/media8.m4a"/><Relationship Id="rId16" Type="http://schemas.openxmlformats.org/officeDocument/2006/relationships/image" Target="../media/image53.svg"/><Relationship Id="rId20" Type="http://schemas.openxmlformats.org/officeDocument/2006/relationships/image" Target="../media/image32.png"/><Relationship Id="rId1" Type="http://schemas.openxmlformats.org/officeDocument/2006/relationships/tags" Target="../tags/tag11.xml"/><Relationship Id="rId6" Type="http://schemas.openxmlformats.org/officeDocument/2006/relationships/image" Target="../media/image64.png"/><Relationship Id="rId11" Type="http://schemas.openxmlformats.org/officeDocument/2006/relationships/slide" Target="slide4.xml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52.png"/><Relationship Id="rId23" Type="http://schemas.openxmlformats.org/officeDocument/2006/relationships/image" Target="../media/image63.png"/><Relationship Id="rId10" Type="http://schemas.openxmlformats.org/officeDocument/2006/relationships/image" Target="../media/image75.png"/><Relationship Id="rId19" Type="http://schemas.openxmlformats.org/officeDocument/2006/relationships/image" Target="../media/image3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slide" Target="slide11.xml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2.xml"/><Relationship Id="rId18" Type="http://schemas.openxmlformats.org/officeDocument/2006/relationships/image" Target="../media/image31.svg"/><Relationship Id="rId3" Type="http://schemas.openxmlformats.org/officeDocument/2006/relationships/audio" Target="../media/media8.m4a"/><Relationship Id="rId21" Type="http://schemas.openxmlformats.org/officeDocument/2006/relationships/image" Target="../media/image77.svg"/><Relationship Id="rId7" Type="http://schemas.openxmlformats.org/officeDocument/2006/relationships/image" Target="../media/image65.svg"/><Relationship Id="rId12" Type="http://schemas.openxmlformats.org/officeDocument/2006/relationships/image" Target="../media/image49.svg"/><Relationship Id="rId17" Type="http://schemas.openxmlformats.org/officeDocument/2006/relationships/image" Target="../media/image30.png"/><Relationship Id="rId2" Type="http://schemas.microsoft.com/office/2007/relationships/media" Target="../media/media8.m4a"/><Relationship Id="rId16" Type="http://schemas.openxmlformats.org/officeDocument/2006/relationships/slide" Target="slide10.xml"/><Relationship Id="rId20" Type="http://schemas.openxmlformats.org/officeDocument/2006/relationships/image" Target="../media/image76.png"/><Relationship Id="rId1" Type="http://schemas.openxmlformats.org/officeDocument/2006/relationships/tags" Target="../tags/tag12.xml"/><Relationship Id="rId6" Type="http://schemas.openxmlformats.org/officeDocument/2006/relationships/image" Target="../media/image64.png"/><Relationship Id="rId11" Type="http://schemas.openxmlformats.org/officeDocument/2006/relationships/image" Target="../media/image48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53.svg"/><Relationship Id="rId10" Type="http://schemas.openxmlformats.org/officeDocument/2006/relationships/slide" Target="slide4.xml"/><Relationship Id="rId19" Type="http://schemas.openxmlformats.org/officeDocument/2006/relationships/image" Target="../media/image3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2.png"/><Relationship Id="rId22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8.png"/><Relationship Id="rId18" Type="http://schemas.openxmlformats.org/officeDocument/2006/relationships/slide" Target="slide4.xml"/><Relationship Id="rId26" Type="http://schemas.openxmlformats.org/officeDocument/2006/relationships/image" Target="../media/image31.svg"/><Relationship Id="rId3" Type="http://schemas.openxmlformats.org/officeDocument/2006/relationships/audio" Target="../media/media9.m4a"/><Relationship Id="rId21" Type="http://schemas.openxmlformats.org/officeDocument/2006/relationships/slide" Target="slide15.xml"/><Relationship Id="rId7" Type="http://schemas.openxmlformats.org/officeDocument/2006/relationships/image" Target="../media/image65.svg"/><Relationship Id="rId12" Type="http://schemas.openxmlformats.org/officeDocument/2006/relationships/slide" Target="slide13.xml"/><Relationship Id="rId17" Type="http://schemas.openxmlformats.org/officeDocument/2006/relationships/image" Target="../media/image80.png"/><Relationship Id="rId25" Type="http://schemas.openxmlformats.org/officeDocument/2006/relationships/image" Target="../media/image30.png"/><Relationship Id="rId2" Type="http://schemas.microsoft.com/office/2007/relationships/media" Target="../media/media9.m4a"/><Relationship Id="rId16" Type="http://schemas.openxmlformats.org/officeDocument/2006/relationships/image" Target="../media/image79.png"/><Relationship Id="rId20" Type="http://schemas.openxmlformats.org/officeDocument/2006/relationships/image" Target="../media/image49.svg"/><Relationship Id="rId1" Type="http://schemas.openxmlformats.org/officeDocument/2006/relationships/tags" Target="../tags/tag13.xml"/><Relationship Id="rId6" Type="http://schemas.openxmlformats.org/officeDocument/2006/relationships/image" Target="../media/image64.png"/><Relationship Id="rId11" Type="http://schemas.openxmlformats.org/officeDocument/2006/relationships/image" Target="../media/image74.svg"/><Relationship Id="rId24" Type="http://schemas.openxmlformats.org/officeDocument/2006/relationships/slide" Target="slide11.xml"/><Relationship Id="rId5" Type="http://schemas.openxmlformats.org/officeDocument/2006/relationships/notesSlide" Target="../notesSlides/notesSlide12.xml"/><Relationship Id="rId15" Type="http://schemas.openxmlformats.org/officeDocument/2006/relationships/slide" Target="slide14.xml"/><Relationship Id="rId23" Type="http://schemas.openxmlformats.org/officeDocument/2006/relationships/image" Target="../media/image53.svg"/><Relationship Id="rId28" Type="http://schemas.openxmlformats.org/officeDocument/2006/relationships/image" Target="../media/image81.png"/><Relationship Id="rId10" Type="http://schemas.openxmlformats.org/officeDocument/2006/relationships/image" Target="../media/image73.png"/><Relationship Id="rId19" Type="http://schemas.openxmlformats.org/officeDocument/2006/relationships/image" Target="../media/image4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75.png"/><Relationship Id="rId22" Type="http://schemas.openxmlformats.org/officeDocument/2006/relationships/image" Target="../media/image52.png"/><Relationship Id="rId27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8.png"/><Relationship Id="rId18" Type="http://schemas.openxmlformats.org/officeDocument/2006/relationships/slide" Target="slide12.xml"/><Relationship Id="rId3" Type="http://schemas.openxmlformats.org/officeDocument/2006/relationships/audio" Target="../media/media9.m4a"/><Relationship Id="rId21" Type="http://schemas.openxmlformats.org/officeDocument/2006/relationships/image" Target="../media/image32.png"/><Relationship Id="rId7" Type="http://schemas.openxmlformats.org/officeDocument/2006/relationships/image" Target="../media/image65.svg"/><Relationship Id="rId12" Type="http://schemas.openxmlformats.org/officeDocument/2006/relationships/slide" Target="slide4.xml"/><Relationship Id="rId17" Type="http://schemas.openxmlformats.org/officeDocument/2006/relationships/image" Target="../media/image53.svg"/><Relationship Id="rId2" Type="http://schemas.microsoft.com/office/2007/relationships/media" Target="../media/media9.m4a"/><Relationship Id="rId16" Type="http://schemas.openxmlformats.org/officeDocument/2006/relationships/image" Target="../media/image52.png"/><Relationship Id="rId20" Type="http://schemas.openxmlformats.org/officeDocument/2006/relationships/image" Target="../media/image31.svg"/><Relationship Id="rId1" Type="http://schemas.openxmlformats.org/officeDocument/2006/relationships/tags" Target="../tags/tag14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5" Type="http://schemas.openxmlformats.org/officeDocument/2006/relationships/notesSlide" Target="../notesSlides/notesSlide13.xml"/><Relationship Id="rId15" Type="http://schemas.openxmlformats.org/officeDocument/2006/relationships/slide" Target="slide14.xml"/><Relationship Id="rId10" Type="http://schemas.openxmlformats.org/officeDocument/2006/relationships/image" Target="../media/image78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49.svg"/><Relationship Id="rId22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5.xml"/><Relationship Id="rId18" Type="http://schemas.openxmlformats.org/officeDocument/2006/relationships/image" Target="../media/image31.svg"/><Relationship Id="rId3" Type="http://schemas.openxmlformats.org/officeDocument/2006/relationships/audio" Target="../media/media9.m4a"/><Relationship Id="rId21" Type="http://schemas.openxmlformats.org/officeDocument/2006/relationships/image" Target="../media/image79.png"/><Relationship Id="rId7" Type="http://schemas.openxmlformats.org/officeDocument/2006/relationships/image" Target="../media/image65.svg"/><Relationship Id="rId12" Type="http://schemas.openxmlformats.org/officeDocument/2006/relationships/image" Target="../media/image49.svg"/><Relationship Id="rId17" Type="http://schemas.openxmlformats.org/officeDocument/2006/relationships/image" Target="../media/image30.png"/><Relationship Id="rId2" Type="http://schemas.microsoft.com/office/2007/relationships/media" Target="../media/media9.m4a"/><Relationship Id="rId16" Type="http://schemas.openxmlformats.org/officeDocument/2006/relationships/slide" Target="slide13.xml"/><Relationship Id="rId20" Type="http://schemas.openxmlformats.org/officeDocument/2006/relationships/image" Target="../media/image81.png"/><Relationship Id="rId1" Type="http://schemas.openxmlformats.org/officeDocument/2006/relationships/tags" Target="../tags/tag15.xml"/><Relationship Id="rId6" Type="http://schemas.openxmlformats.org/officeDocument/2006/relationships/image" Target="../media/image64.png"/><Relationship Id="rId11" Type="http://schemas.openxmlformats.org/officeDocument/2006/relationships/image" Target="../media/image48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53.svg"/><Relationship Id="rId10" Type="http://schemas.openxmlformats.org/officeDocument/2006/relationships/slide" Target="slide4.xml"/><Relationship Id="rId19" Type="http://schemas.openxmlformats.org/officeDocument/2006/relationships/image" Target="../media/image3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2.png"/><Relationship Id="rId22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2.png"/><Relationship Id="rId18" Type="http://schemas.openxmlformats.org/officeDocument/2006/relationships/slide" Target="slide14.xml"/><Relationship Id="rId26" Type="http://schemas.openxmlformats.org/officeDocument/2006/relationships/image" Target="../media/image31.svg"/><Relationship Id="rId3" Type="http://schemas.openxmlformats.org/officeDocument/2006/relationships/audio" Target="../media/media10.m4a"/><Relationship Id="rId21" Type="http://schemas.openxmlformats.org/officeDocument/2006/relationships/slide" Target="slide4.xml"/><Relationship Id="rId7" Type="http://schemas.openxmlformats.org/officeDocument/2006/relationships/image" Target="../media/image65.svg"/><Relationship Id="rId12" Type="http://schemas.openxmlformats.org/officeDocument/2006/relationships/slide" Target="slide16.xml"/><Relationship Id="rId17" Type="http://schemas.openxmlformats.org/officeDocument/2006/relationships/image" Target="../media/image85.png"/><Relationship Id="rId25" Type="http://schemas.openxmlformats.org/officeDocument/2006/relationships/image" Target="../media/image30.png"/><Relationship Id="rId2" Type="http://schemas.microsoft.com/office/2007/relationships/media" Target="../media/media10.m4a"/><Relationship Id="rId16" Type="http://schemas.openxmlformats.org/officeDocument/2006/relationships/image" Target="../media/image84.png"/><Relationship Id="rId20" Type="http://schemas.openxmlformats.org/officeDocument/2006/relationships/image" Target="../media/image53.svg"/><Relationship Id="rId1" Type="http://schemas.openxmlformats.org/officeDocument/2006/relationships/tags" Target="../tags/tag16.xml"/><Relationship Id="rId6" Type="http://schemas.openxmlformats.org/officeDocument/2006/relationships/image" Target="../media/image64.png"/><Relationship Id="rId11" Type="http://schemas.openxmlformats.org/officeDocument/2006/relationships/image" Target="../media/image74.svg"/><Relationship Id="rId24" Type="http://schemas.openxmlformats.org/officeDocument/2006/relationships/slide" Target="slide18.xml"/><Relationship Id="rId5" Type="http://schemas.openxmlformats.org/officeDocument/2006/relationships/notesSlide" Target="../notesSlides/notesSlide15.xml"/><Relationship Id="rId15" Type="http://schemas.openxmlformats.org/officeDocument/2006/relationships/slide" Target="slide17.xml"/><Relationship Id="rId23" Type="http://schemas.openxmlformats.org/officeDocument/2006/relationships/image" Target="../media/image49.svg"/><Relationship Id="rId28" Type="http://schemas.openxmlformats.org/officeDocument/2006/relationships/image" Target="../media/image81.png"/><Relationship Id="rId10" Type="http://schemas.openxmlformats.org/officeDocument/2006/relationships/image" Target="../media/image73.png"/><Relationship Id="rId19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83.png"/><Relationship Id="rId22" Type="http://schemas.openxmlformats.org/officeDocument/2006/relationships/image" Target="../media/image48.png"/><Relationship Id="rId27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slide" Target="slide17.xml"/><Relationship Id="rId3" Type="http://schemas.openxmlformats.org/officeDocument/2006/relationships/audio" Target="../media/media10.m4a"/><Relationship Id="rId21" Type="http://schemas.openxmlformats.org/officeDocument/2006/relationships/image" Target="../media/image32.png"/><Relationship Id="rId7" Type="http://schemas.openxmlformats.org/officeDocument/2006/relationships/image" Target="../media/image65.svg"/><Relationship Id="rId12" Type="http://schemas.openxmlformats.org/officeDocument/2006/relationships/slide" Target="slide15.xml"/><Relationship Id="rId17" Type="http://schemas.openxmlformats.org/officeDocument/2006/relationships/image" Target="../media/image49.svg"/><Relationship Id="rId2" Type="http://schemas.microsoft.com/office/2007/relationships/media" Target="../media/media10.m4a"/><Relationship Id="rId16" Type="http://schemas.openxmlformats.org/officeDocument/2006/relationships/image" Target="../media/image48.png"/><Relationship Id="rId20" Type="http://schemas.openxmlformats.org/officeDocument/2006/relationships/image" Target="../media/image31.svg"/><Relationship Id="rId1" Type="http://schemas.openxmlformats.org/officeDocument/2006/relationships/tags" Target="../tags/tag17.xml"/><Relationship Id="rId6" Type="http://schemas.openxmlformats.org/officeDocument/2006/relationships/image" Target="../media/image64.png"/><Relationship Id="rId11" Type="http://schemas.openxmlformats.org/officeDocument/2006/relationships/image" Target="../media/image83.png"/><Relationship Id="rId5" Type="http://schemas.openxmlformats.org/officeDocument/2006/relationships/notesSlide" Target="../notesSlides/notesSlide16.xml"/><Relationship Id="rId15" Type="http://schemas.openxmlformats.org/officeDocument/2006/relationships/slide" Target="slide4.xml"/><Relationship Id="rId10" Type="http://schemas.openxmlformats.org/officeDocument/2006/relationships/image" Target="../media/image82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3.svg"/><Relationship Id="rId22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slide" Target="slide18.xml"/><Relationship Id="rId3" Type="http://schemas.openxmlformats.org/officeDocument/2006/relationships/audio" Target="../media/media10.m4a"/><Relationship Id="rId21" Type="http://schemas.openxmlformats.org/officeDocument/2006/relationships/image" Target="../media/image32.png"/><Relationship Id="rId7" Type="http://schemas.openxmlformats.org/officeDocument/2006/relationships/image" Target="../media/image65.svg"/><Relationship Id="rId12" Type="http://schemas.openxmlformats.org/officeDocument/2006/relationships/slide" Target="slide16.xml"/><Relationship Id="rId17" Type="http://schemas.openxmlformats.org/officeDocument/2006/relationships/image" Target="../media/image49.svg"/><Relationship Id="rId2" Type="http://schemas.microsoft.com/office/2007/relationships/media" Target="../media/media10.m4a"/><Relationship Id="rId16" Type="http://schemas.openxmlformats.org/officeDocument/2006/relationships/image" Target="../media/image48.png"/><Relationship Id="rId20" Type="http://schemas.openxmlformats.org/officeDocument/2006/relationships/image" Target="../media/image31.svg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11" Type="http://schemas.openxmlformats.org/officeDocument/2006/relationships/image" Target="../media/image85.png"/><Relationship Id="rId5" Type="http://schemas.openxmlformats.org/officeDocument/2006/relationships/notesSlide" Target="../notesSlides/notesSlide17.xml"/><Relationship Id="rId15" Type="http://schemas.openxmlformats.org/officeDocument/2006/relationships/slide" Target="slide4.xml"/><Relationship Id="rId10" Type="http://schemas.openxmlformats.org/officeDocument/2006/relationships/image" Target="../media/image84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3.svg"/><Relationship Id="rId22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9" Type="http://schemas.openxmlformats.org/officeDocument/2006/relationships/image" Target="../media/image86.jpeg"/><Relationship Id="rId21" Type="http://schemas.openxmlformats.org/officeDocument/2006/relationships/image" Target="../media/image17.svg"/><Relationship Id="rId34" Type="http://schemas.openxmlformats.org/officeDocument/2006/relationships/image" Target="../media/image49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gif"/><Relationship Id="rId25" Type="http://schemas.openxmlformats.org/officeDocument/2006/relationships/image" Target="../media/image21.svg"/><Relationship Id="rId33" Type="http://schemas.openxmlformats.org/officeDocument/2006/relationships/image" Target="../media/image48.png"/><Relationship Id="rId38" Type="http://schemas.openxmlformats.org/officeDocument/2006/relationships/image" Target="../media/image81.png"/><Relationship Id="rId2" Type="http://schemas.openxmlformats.org/officeDocument/2006/relationships/video" Target="https://www.youtube.com/embed/UYFqwoQQSqs?feature=oembed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tags" Target="../tags/tag19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slide" Target="slide4.xml"/><Relationship Id="rId37" Type="http://schemas.openxmlformats.org/officeDocument/2006/relationships/image" Target="../media/image53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52.png"/><Relationship Id="rId10" Type="http://schemas.openxmlformats.org/officeDocument/2006/relationships/image" Target="../media/image6.svg"/><Relationship Id="rId19" Type="http://schemas.openxmlformats.org/officeDocument/2006/relationships/image" Target="../media/image15.svg"/><Relationship Id="rId31" Type="http://schemas.openxmlformats.org/officeDocument/2006/relationships/image" Target="../media/image27.sv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slide" Target="slide19.xml"/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9" Type="http://schemas.openxmlformats.org/officeDocument/2006/relationships/image" Target="../media/image87.jpeg"/><Relationship Id="rId21" Type="http://schemas.openxmlformats.org/officeDocument/2006/relationships/image" Target="../media/image17.svg"/><Relationship Id="rId34" Type="http://schemas.openxmlformats.org/officeDocument/2006/relationships/image" Target="../media/image53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gif"/><Relationship Id="rId25" Type="http://schemas.openxmlformats.org/officeDocument/2006/relationships/image" Target="../media/image21.svg"/><Relationship Id="rId33" Type="http://schemas.openxmlformats.org/officeDocument/2006/relationships/image" Target="../media/image52.png"/><Relationship Id="rId38" Type="http://schemas.openxmlformats.org/officeDocument/2006/relationships/image" Target="../media/image81.png"/><Relationship Id="rId2" Type="http://schemas.openxmlformats.org/officeDocument/2006/relationships/video" Target="https://www.youtube.com/embed/pGWXoEHZn_E?feature=oembed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tags" Target="../tags/tag20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slide" Target="slide20.xml"/><Relationship Id="rId37" Type="http://schemas.openxmlformats.org/officeDocument/2006/relationships/image" Target="../media/image49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48.png"/><Relationship Id="rId10" Type="http://schemas.openxmlformats.org/officeDocument/2006/relationships/image" Target="../media/image6.svg"/><Relationship Id="rId19" Type="http://schemas.openxmlformats.org/officeDocument/2006/relationships/image" Target="../media/image15.svg"/><Relationship Id="rId31" Type="http://schemas.openxmlformats.org/officeDocument/2006/relationships/image" Target="../media/image27.sv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slide" Target="slide4.xml"/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slide" Target="slide1.xml"/><Relationship Id="rId3" Type="http://schemas.openxmlformats.org/officeDocument/2006/relationships/audio" Target="../media/media2.m4a"/><Relationship Id="rId21" Type="http://schemas.openxmlformats.org/officeDocument/2006/relationships/slide" Target="slide20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5" Type="http://schemas.openxmlformats.org/officeDocument/2006/relationships/image" Target="../media/image31.svg"/><Relationship Id="rId2" Type="http://schemas.microsoft.com/office/2007/relationships/media" Target="../media/media2.m4a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29" Type="http://schemas.openxmlformats.org/officeDocument/2006/relationships/image" Target="../media/image32.pn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30.png"/><Relationship Id="rId32" Type="http://schemas.openxmlformats.org/officeDocument/2006/relationships/slide" Target="slide3.xml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42.png"/><Relationship Id="rId23" Type="http://schemas.openxmlformats.org/officeDocument/2006/relationships/slide" Target="slide4.xml"/><Relationship Id="rId28" Type="http://schemas.openxmlformats.org/officeDocument/2006/relationships/image" Target="../media/image49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slide" Target="slide21.xml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svg"/><Relationship Id="rId26" Type="http://schemas.openxmlformats.org/officeDocument/2006/relationships/image" Target="../media/image25.svg"/><Relationship Id="rId39" Type="http://schemas.openxmlformats.org/officeDocument/2006/relationships/image" Target="../media/image31.svg"/><Relationship Id="rId21" Type="http://schemas.openxmlformats.org/officeDocument/2006/relationships/image" Target="../media/image20.png"/><Relationship Id="rId34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4.png"/><Relationship Id="rId33" Type="http://schemas.openxmlformats.org/officeDocument/2006/relationships/image" Target="../media/image48.png"/><Relationship Id="rId38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gif"/><Relationship Id="rId20" Type="http://schemas.openxmlformats.org/officeDocument/2006/relationships/image" Target="../media/image17.svg"/><Relationship Id="rId29" Type="http://schemas.openxmlformats.org/officeDocument/2006/relationships/image" Target="../media/image89.svg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3.png"/><Relationship Id="rId32" Type="http://schemas.openxmlformats.org/officeDocument/2006/relationships/slide" Target="slide4.xml"/><Relationship Id="rId37" Type="http://schemas.openxmlformats.org/officeDocument/2006/relationships/image" Target="../media/image53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2.png"/><Relationship Id="rId28" Type="http://schemas.openxmlformats.org/officeDocument/2006/relationships/image" Target="../media/image88.png"/><Relationship Id="rId36" Type="http://schemas.openxmlformats.org/officeDocument/2006/relationships/image" Target="../media/image5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91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1.svg"/><Relationship Id="rId27" Type="http://schemas.openxmlformats.org/officeDocument/2006/relationships/hyperlink" Target="http://https/quizizz.com/join?gc=50995307" TargetMode="External"/><Relationship Id="rId30" Type="http://schemas.openxmlformats.org/officeDocument/2006/relationships/image" Target="../media/image90.png"/><Relationship Id="rId35" Type="http://schemas.openxmlformats.org/officeDocument/2006/relationships/slide" Target="slide21.xml"/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image" Target="../media/image53.svg"/><Relationship Id="rId26" Type="http://schemas.openxmlformats.org/officeDocument/2006/relationships/image" Target="../media/image93.jpg"/><Relationship Id="rId3" Type="http://schemas.openxmlformats.org/officeDocument/2006/relationships/audio" Target="../media/media11.m4a"/><Relationship Id="rId21" Type="http://schemas.openxmlformats.org/officeDocument/2006/relationships/image" Target="../media/image32.png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image" Target="../media/image52.png"/><Relationship Id="rId25" Type="http://schemas.openxmlformats.org/officeDocument/2006/relationships/hyperlink" Target="mailto:valentinaeva.2021@student.uny.ac.id" TargetMode="External"/><Relationship Id="rId2" Type="http://schemas.microsoft.com/office/2007/relationships/media" Target="../media/media11.m4a"/><Relationship Id="rId16" Type="http://schemas.openxmlformats.org/officeDocument/2006/relationships/slide" Target="slide22.xml"/><Relationship Id="rId20" Type="http://schemas.openxmlformats.org/officeDocument/2006/relationships/image" Target="../media/image31.svg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image" Target="../media/image92.jpe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43.svg"/><Relationship Id="rId23" Type="http://schemas.openxmlformats.org/officeDocument/2006/relationships/image" Target="../media/image55.svg"/><Relationship Id="rId10" Type="http://schemas.openxmlformats.org/officeDocument/2006/relationships/image" Target="../media/image56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42.png"/><Relationship Id="rId22" Type="http://schemas.openxmlformats.org/officeDocument/2006/relationships/image" Target="../media/image54.png"/><Relationship Id="rId27" Type="http://schemas.openxmlformats.org/officeDocument/2006/relationships/hyperlink" Target="mailto:teguhariesandy@uny.ac.id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39" Type="http://schemas.openxmlformats.org/officeDocument/2006/relationships/hyperlink" Target="https://images.app.goo.gl/2KCu5yBcTTnDwfGy8" TargetMode="External"/><Relationship Id="rId21" Type="http://schemas.openxmlformats.org/officeDocument/2006/relationships/image" Target="../media/image16.png"/><Relationship Id="rId34" Type="http://schemas.openxmlformats.org/officeDocument/2006/relationships/hyperlink" Target="https://images.app.goo.gl/kW995X5S6Zgm9Dto7" TargetMode="External"/><Relationship Id="rId42" Type="http://schemas.openxmlformats.org/officeDocument/2006/relationships/hyperlink" Target="https://youtu.be/pGWXoEHZn_E" TargetMode="External"/><Relationship Id="rId47" Type="http://schemas.openxmlformats.org/officeDocument/2006/relationships/slide" Target="slide23.xml"/><Relationship Id="rId50" Type="http://schemas.openxmlformats.org/officeDocument/2006/relationships/image" Target="../media/image30.png"/><Relationship Id="rId7" Type="http://schemas.openxmlformats.org/officeDocument/2006/relationships/image" Target="../media/image2.svg"/><Relationship Id="rId2" Type="http://schemas.microsoft.com/office/2007/relationships/media" Target="../media/media12.m4a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hyperlink" Target="https://repositori.kemdikbud.go.id/5200/" TargetMode="External"/><Relationship Id="rId40" Type="http://schemas.openxmlformats.org/officeDocument/2006/relationships/hyperlink" Target="https://youtu.be/o9_Gu3TI4IY" TargetMode="External"/><Relationship Id="rId45" Type="http://schemas.openxmlformats.org/officeDocument/2006/relationships/image" Target="../media/image48.png"/><Relationship Id="rId53" Type="http://schemas.openxmlformats.org/officeDocument/2006/relationships/image" Target="../media/image54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4" Type="http://schemas.openxmlformats.org/officeDocument/2006/relationships/slide" Target="slide1.xml"/><Relationship Id="rId52" Type="http://schemas.openxmlformats.org/officeDocument/2006/relationships/image" Target="../media/image3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hyperlink" Target="https://images.app.goo.gl/oC9qdsFrHMrs1n1z7" TargetMode="External"/><Relationship Id="rId43" Type="http://schemas.openxmlformats.org/officeDocument/2006/relationships/hyperlink" Target="http://bitly.ws/xUem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.png"/><Relationship Id="rId51" Type="http://schemas.openxmlformats.org/officeDocument/2006/relationships/image" Target="../media/image31.svg"/><Relationship Id="rId3" Type="http://schemas.openxmlformats.org/officeDocument/2006/relationships/audio" Target="../media/media12.m4a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hyperlink" Target="https://images.app.goo.gl/s5b8ZQA7dWUDSEer8" TargetMode="External"/><Relationship Id="rId38" Type="http://schemas.openxmlformats.org/officeDocument/2006/relationships/hyperlink" Target="https://images.app.goo.gl/VWXsufQ9BBax8yBu9" TargetMode="External"/><Relationship Id="rId46" Type="http://schemas.openxmlformats.org/officeDocument/2006/relationships/image" Target="../media/image49.svg"/><Relationship Id="rId20" Type="http://schemas.openxmlformats.org/officeDocument/2006/relationships/image" Target="../media/image15.svg"/><Relationship Id="rId41" Type="http://schemas.openxmlformats.org/officeDocument/2006/relationships/hyperlink" Target="https://youtu.be/UYFqwoQQSqs" TargetMode="External"/><Relationship Id="rId54" Type="http://schemas.openxmlformats.org/officeDocument/2006/relationships/image" Target="../media/image55.svg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hyperlink" Target="https://images.app.goo.gl/mgzVobtV1qeUkCTXA" TargetMode="External"/><Relationship Id="rId49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4.gi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.svg"/><Relationship Id="rId12" Type="http://schemas.openxmlformats.org/officeDocument/2006/relationships/image" Target="../media/image13.gi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svg"/><Relationship Id="rId1" Type="http://schemas.openxmlformats.org/officeDocument/2006/relationships/tags" Target="../tags/tag24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5.svg"/><Relationship Id="rId1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svg"/><Relationship Id="rId26" Type="http://schemas.openxmlformats.org/officeDocument/2006/relationships/image" Target="../media/image23.png"/><Relationship Id="rId39" Type="http://schemas.openxmlformats.org/officeDocument/2006/relationships/image" Target="../media/image54.png"/><Relationship Id="rId21" Type="http://schemas.openxmlformats.org/officeDocument/2006/relationships/image" Target="../media/image18.png"/><Relationship Id="rId34" Type="http://schemas.openxmlformats.org/officeDocument/2006/relationships/image" Target="../media/image48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slide" Target="slide2.xml"/><Relationship Id="rId38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gif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32" Type="http://schemas.openxmlformats.org/officeDocument/2006/relationships/image" Target="../media/image53.svg"/><Relationship Id="rId37" Type="http://schemas.openxmlformats.org/officeDocument/2006/relationships/image" Target="../media/image31.svg"/><Relationship Id="rId40" Type="http://schemas.openxmlformats.org/officeDocument/2006/relationships/image" Target="../media/image55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36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35" Type="http://schemas.openxmlformats.org/officeDocument/2006/relationships/image" Target="../media/image49.svg"/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image" Target="../media/image5.png"/><Relationship Id="rId26" Type="http://schemas.openxmlformats.org/officeDocument/2006/relationships/slide" Target="slide2.xml"/><Relationship Id="rId3" Type="http://schemas.openxmlformats.org/officeDocument/2006/relationships/audio" Target="../media/media3.m4a"/><Relationship Id="rId21" Type="http://schemas.openxmlformats.org/officeDocument/2006/relationships/image" Target="../media/image52.png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slide" Target="slide5.xml"/><Relationship Id="rId25" Type="http://schemas.openxmlformats.org/officeDocument/2006/relationships/slide" Target="slide18.xml"/><Relationship Id="rId2" Type="http://schemas.microsoft.com/office/2007/relationships/media" Target="../media/media3.m4a"/><Relationship Id="rId16" Type="http://schemas.openxmlformats.org/officeDocument/2006/relationships/image" Target="../media/image60.png"/><Relationship Id="rId20" Type="http://schemas.openxmlformats.org/officeDocument/2006/relationships/slide" Target="slide3.xml"/><Relationship Id="rId29" Type="http://schemas.openxmlformats.org/officeDocument/2006/relationships/image" Target="../media/image30.png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slide" Target="slide9.xml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59.svg"/><Relationship Id="rId23" Type="http://schemas.openxmlformats.org/officeDocument/2006/relationships/slide" Target="slide6.xml"/><Relationship Id="rId28" Type="http://schemas.openxmlformats.org/officeDocument/2006/relationships/image" Target="../media/image49.svg"/><Relationship Id="rId10" Type="http://schemas.openxmlformats.org/officeDocument/2006/relationships/image" Target="../media/image56.png"/><Relationship Id="rId19" Type="http://schemas.openxmlformats.org/officeDocument/2006/relationships/image" Target="../media/image6.svg"/><Relationship Id="rId31" Type="http://schemas.openxmlformats.org/officeDocument/2006/relationships/image" Target="../media/image3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8.png"/><Relationship Id="rId22" Type="http://schemas.openxmlformats.org/officeDocument/2006/relationships/image" Target="../media/image53.svg"/><Relationship Id="rId27" Type="http://schemas.openxmlformats.org/officeDocument/2006/relationships/image" Target="../media/image48.png"/><Relationship Id="rId30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39" Type="http://schemas.openxmlformats.org/officeDocument/2006/relationships/image" Target="../media/image30.png"/><Relationship Id="rId21" Type="http://schemas.openxmlformats.org/officeDocument/2006/relationships/image" Target="../media/image16.png"/><Relationship Id="rId34" Type="http://schemas.openxmlformats.org/officeDocument/2006/relationships/image" Target="../media/image62.svg"/><Relationship Id="rId42" Type="http://schemas.openxmlformats.org/officeDocument/2006/relationships/image" Target="../media/image48.png"/><Relationship Id="rId7" Type="http://schemas.openxmlformats.org/officeDocument/2006/relationships/image" Target="../media/image2.svg"/><Relationship Id="rId2" Type="http://schemas.microsoft.com/office/2007/relationships/media" Target="../media/media4.m4a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image" Target="../media/image53.svg"/><Relationship Id="rId40" Type="http://schemas.openxmlformats.org/officeDocument/2006/relationships/image" Target="../media/image31.svg"/><Relationship Id="rId45" Type="http://schemas.openxmlformats.org/officeDocument/2006/relationships/image" Target="../media/image55.sv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52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4" Type="http://schemas.openxmlformats.org/officeDocument/2006/relationships/image" Target="../media/image5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slide" Target="slide6.xml"/><Relationship Id="rId43" Type="http://schemas.openxmlformats.org/officeDocument/2006/relationships/image" Target="../media/image49.svg"/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61.png"/><Relationship Id="rId38" Type="http://schemas.openxmlformats.org/officeDocument/2006/relationships/slide" Target="slide4.xml"/><Relationship Id="rId20" Type="http://schemas.openxmlformats.org/officeDocument/2006/relationships/image" Target="../media/image15.svg"/><Relationship Id="rId4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image" Target="../media/image52.png"/><Relationship Id="rId26" Type="http://schemas.openxmlformats.org/officeDocument/2006/relationships/image" Target="../media/image54.png"/><Relationship Id="rId3" Type="http://schemas.openxmlformats.org/officeDocument/2006/relationships/audio" Target="../media/media5.m4a"/><Relationship Id="rId21" Type="http://schemas.openxmlformats.org/officeDocument/2006/relationships/image" Target="../media/image48.png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slide" Target="slide7.xml"/><Relationship Id="rId25" Type="http://schemas.openxmlformats.org/officeDocument/2006/relationships/image" Target="../media/image32.png"/><Relationship Id="rId2" Type="http://schemas.microsoft.com/office/2007/relationships/media" Target="../media/media5.m4a"/><Relationship Id="rId16" Type="http://schemas.openxmlformats.org/officeDocument/2006/relationships/image" Target="../media/image63.png"/><Relationship Id="rId20" Type="http://schemas.openxmlformats.org/officeDocument/2006/relationships/slide" Target="slide4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image" Target="../media/image31.sv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62.svg"/><Relationship Id="rId23" Type="http://schemas.openxmlformats.org/officeDocument/2006/relationships/image" Target="../media/image30.png"/><Relationship Id="rId10" Type="http://schemas.openxmlformats.org/officeDocument/2006/relationships/image" Target="../media/image56.png"/><Relationship Id="rId19" Type="http://schemas.openxmlformats.org/officeDocument/2006/relationships/image" Target="../media/image53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61.png"/><Relationship Id="rId22" Type="http://schemas.openxmlformats.org/officeDocument/2006/relationships/image" Target="../media/image49.svg"/><Relationship Id="rId27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svg"/><Relationship Id="rId18" Type="http://schemas.openxmlformats.org/officeDocument/2006/relationships/slide" Target="slide8.xml"/><Relationship Id="rId3" Type="http://schemas.openxmlformats.org/officeDocument/2006/relationships/audio" Target="../media/media6.m4a"/><Relationship Id="rId21" Type="http://schemas.openxmlformats.org/officeDocument/2006/relationships/image" Target="../media/image30.png"/><Relationship Id="rId7" Type="http://schemas.openxmlformats.org/officeDocument/2006/relationships/image" Target="../media/image8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55.svg"/><Relationship Id="rId2" Type="http://schemas.microsoft.com/office/2007/relationships/media" Target="../media/media6.m4a"/><Relationship Id="rId16" Type="http://schemas.openxmlformats.org/officeDocument/2006/relationships/image" Target="../media/image70.png"/><Relationship Id="rId20" Type="http://schemas.openxmlformats.org/officeDocument/2006/relationships/image" Target="../media/image53.svg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4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69.svg"/><Relationship Id="rId23" Type="http://schemas.openxmlformats.org/officeDocument/2006/relationships/image" Target="../media/image32.png"/><Relationship Id="rId10" Type="http://schemas.openxmlformats.org/officeDocument/2006/relationships/image" Target="../media/image11.png"/><Relationship Id="rId19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5.svg"/><Relationship Id="rId14" Type="http://schemas.openxmlformats.org/officeDocument/2006/relationships/image" Target="../media/image68.png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7.xml"/><Relationship Id="rId18" Type="http://schemas.openxmlformats.org/officeDocument/2006/relationships/image" Target="../media/image65.svg"/><Relationship Id="rId26" Type="http://schemas.openxmlformats.org/officeDocument/2006/relationships/image" Target="../media/image55.svg"/><Relationship Id="rId3" Type="http://schemas.openxmlformats.org/officeDocument/2006/relationships/audio" Target="../media/media7.m4a"/><Relationship Id="rId21" Type="http://schemas.openxmlformats.org/officeDocument/2006/relationships/image" Target="../media/image32.png"/><Relationship Id="rId7" Type="http://schemas.openxmlformats.org/officeDocument/2006/relationships/image" Target="../media/image8.svg"/><Relationship Id="rId12" Type="http://schemas.openxmlformats.org/officeDocument/2006/relationships/image" Target="../media/image72.png"/><Relationship Id="rId17" Type="http://schemas.openxmlformats.org/officeDocument/2006/relationships/image" Target="../media/image64.png"/><Relationship Id="rId25" Type="http://schemas.openxmlformats.org/officeDocument/2006/relationships/image" Target="../media/image54.png"/><Relationship Id="rId2" Type="http://schemas.microsoft.com/office/2007/relationships/media" Target="../media/media7.m4a"/><Relationship Id="rId16" Type="http://schemas.openxmlformats.org/officeDocument/2006/relationships/slide" Target="slide9.xml"/><Relationship Id="rId20" Type="http://schemas.openxmlformats.org/officeDocument/2006/relationships/image" Target="../media/image31.svg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11" Type="http://schemas.openxmlformats.org/officeDocument/2006/relationships/image" Target="../media/image69.svg"/><Relationship Id="rId24" Type="http://schemas.openxmlformats.org/officeDocument/2006/relationships/image" Target="../media/image49.sv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53.svg"/><Relationship Id="rId23" Type="http://schemas.openxmlformats.org/officeDocument/2006/relationships/image" Target="../media/image48.png"/><Relationship Id="rId10" Type="http://schemas.openxmlformats.org/officeDocument/2006/relationships/image" Target="../media/image68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2.png"/><Relationship Id="rId22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3.png"/><Relationship Id="rId18" Type="http://schemas.openxmlformats.org/officeDocument/2006/relationships/image" Target="../media/image49.svg"/><Relationship Id="rId26" Type="http://schemas.openxmlformats.org/officeDocument/2006/relationships/image" Target="../media/image76.png"/><Relationship Id="rId3" Type="http://schemas.openxmlformats.org/officeDocument/2006/relationships/audio" Target="../media/media8.m4a"/><Relationship Id="rId21" Type="http://schemas.openxmlformats.org/officeDocument/2006/relationships/image" Target="../media/image53.svg"/><Relationship Id="rId7" Type="http://schemas.openxmlformats.org/officeDocument/2006/relationships/image" Target="../media/image65.svg"/><Relationship Id="rId12" Type="http://schemas.openxmlformats.org/officeDocument/2006/relationships/slide" Target="slide10.xml"/><Relationship Id="rId17" Type="http://schemas.openxmlformats.org/officeDocument/2006/relationships/image" Target="../media/image48.png"/><Relationship Id="rId25" Type="http://schemas.openxmlformats.org/officeDocument/2006/relationships/image" Target="../media/image32.png"/><Relationship Id="rId2" Type="http://schemas.microsoft.com/office/2007/relationships/media" Target="../media/media8.m4a"/><Relationship Id="rId16" Type="http://schemas.openxmlformats.org/officeDocument/2006/relationships/slide" Target="slide4.xml"/><Relationship Id="rId20" Type="http://schemas.openxmlformats.org/officeDocument/2006/relationships/image" Target="../media/image52.png"/><Relationship Id="rId1" Type="http://schemas.openxmlformats.org/officeDocument/2006/relationships/tags" Target="../tags/tag10.xml"/><Relationship Id="rId6" Type="http://schemas.openxmlformats.org/officeDocument/2006/relationships/image" Target="../media/image64.png"/><Relationship Id="rId11" Type="http://schemas.openxmlformats.org/officeDocument/2006/relationships/image" Target="../media/image74.svg"/><Relationship Id="rId24" Type="http://schemas.openxmlformats.org/officeDocument/2006/relationships/image" Target="../media/image31.svg"/><Relationship Id="rId5" Type="http://schemas.openxmlformats.org/officeDocument/2006/relationships/notesSlide" Target="../notesSlides/notesSlide9.xml"/><Relationship Id="rId15" Type="http://schemas.openxmlformats.org/officeDocument/2006/relationships/slide" Target="slide11.xml"/><Relationship Id="rId23" Type="http://schemas.openxmlformats.org/officeDocument/2006/relationships/image" Target="../media/image30.png"/><Relationship Id="rId10" Type="http://schemas.openxmlformats.org/officeDocument/2006/relationships/image" Target="../media/image73.png"/><Relationship Id="rId19" Type="http://schemas.openxmlformats.org/officeDocument/2006/relationships/slide" Target="slide1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75.png"/><Relationship Id="rId22" Type="http://schemas.openxmlformats.org/officeDocument/2006/relationships/slide" Target="slide8.xml"/><Relationship Id="rId27" Type="http://schemas.openxmlformats.org/officeDocument/2006/relationships/image" Target="../media/image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4" name="Picture 2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7601605" y="4932329"/>
            <a:ext cx="3657600" cy="156279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79563" y="1613894"/>
            <a:ext cx="14095237" cy="307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992" dirty="0">
                <a:solidFill>
                  <a:srgbClr val="6F421A"/>
                </a:solidFill>
                <a:latin typeface="Black Burger"/>
              </a:rPr>
              <a:t>GEMAR </a:t>
            </a:r>
          </a:p>
          <a:p>
            <a:pPr algn="ctr">
              <a:lnSpc>
                <a:spcPts val="11762"/>
              </a:lnSpc>
            </a:pPr>
            <a:r>
              <a:rPr lang="en-US" sz="10992" dirty="0">
                <a:solidFill>
                  <a:srgbClr val="6F421A"/>
                </a:solidFill>
                <a:latin typeface="Black Burger"/>
              </a:rPr>
              <a:t>OLAHRAGA</a:t>
            </a: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2FA4CFB7-66BF-33A6-05ED-4165607F19A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14430523" y="77751"/>
            <a:ext cx="1288742" cy="1288742"/>
          </a:xfrm>
          <a:prstGeom prst="rect">
            <a:avLst/>
          </a:prstGeom>
        </p:spPr>
      </p:pic>
      <p:pic>
        <p:nvPicPr>
          <p:cNvPr id="30" name="BACKSOUND WEEKLY">
            <a:hlinkClick r:id="" action="ppaction://media"/>
            <a:extLst>
              <a:ext uri="{FF2B5EF4-FFF2-40B4-BE49-F238E27FC236}">
                <a16:creationId xmlns:a16="http://schemas.microsoft.com/office/drawing/2014/main" id="{102DDFA0-0FA2-ED3E-BAC1-065E291499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4704368" y="43094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7"/>
            <a:ext cx="4603743" cy="8787829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51341" y="8151799"/>
            <a:ext cx="4420491" cy="225846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l="41393" t="15704" r="43327" b="63588"/>
          <a:stretch>
            <a:fillRect/>
          </a:stretch>
        </p:blipFill>
        <p:spPr>
          <a:xfrm>
            <a:off x="13427411" y="1864496"/>
            <a:ext cx="3222336" cy="245543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SEPAK BOLA</a:t>
            </a:r>
          </a:p>
        </p:txBody>
      </p:sp>
      <p:pic>
        <p:nvPicPr>
          <p:cNvPr id="28" name="Picture 2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044245" y="8151799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10736242">
            <a:off x="4020615" y="8168531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17" action="ppaction://hlinksldjump"/>
            <a:extLst>
              <a:ext uri="{FF2B5EF4-FFF2-40B4-BE49-F238E27FC236}">
                <a16:creationId xmlns:a16="http://schemas.microsoft.com/office/drawing/2014/main" id="{ABA55FB2-E4B8-A28D-98A1-162021C64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5782" y="8185262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6FA88C6-F75A-2AEA-A2C7-8C92A26453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2652707" y="290457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50324376-11CF-7C40-6F17-5732EF3F30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933999" y="670856"/>
            <a:ext cx="609600" cy="6096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AC35A4E6-F87E-AA8F-F6EA-9AC0707C82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623755" y="2834831"/>
            <a:ext cx="5478713" cy="3924632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55C5742B-AD8F-D4DE-61E3-FA92CC8FDE66}"/>
              </a:ext>
            </a:extLst>
          </p:cNvPr>
          <p:cNvSpPr txBox="1"/>
          <p:nvPr/>
        </p:nvSpPr>
        <p:spPr>
          <a:xfrm>
            <a:off x="1600583" y="3493113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8A1D162-7FEC-A1BD-C9AA-7B79114E1CB3}"/>
              </a:ext>
            </a:extLst>
          </p:cNvPr>
          <p:cNvGrpSpPr/>
          <p:nvPr/>
        </p:nvGrpSpPr>
        <p:grpSpPr>
          <a:xfrm>
            <a:off x="7141742" y="740845"/>
            <a:ext cx="4603743" cy="8805042"/>
            <a:chOff x="0" y="0"/>
            <a:chExt cx="1137680" cy="1027343"/>
          </a:xfrm>
        </p:grpSpPr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EE4E03D5-84C4-85A6-AE5A-875F40918F85}"/>
                </a:ext>
              </a:extLst>
            </p:cNvPr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112C9EED-2F05-1A7F-A326-34C77B96DE6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37" name="Picture 19">
            <a:extLst>
              <a:ext uri="{FF2B5EF4-FFF2-40B4-BE49-F238E27FC236}">
                <a16:creationId xmlns:a16="http://schemas.microsoft.com/office/drawing/2014/main" id="{5B427D01-D245-0180-F4ED-B15C46E4DE6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8174" r="10121" b="2492"/>
          <a:stretch>
            <a:fillRect/>
          </a:stretch>
        </p:blipFill>
        <p:spPr>
          <a:xfrm>
            <a:off x="7792740" y="1701108"/>
            <a:ext cx="3288473" cy="2575492"/>
          </a:xfrm>
          <a:prstGeom prst="rect">
            <a:avLst/>
          </a:prstGeom>
        </p:spPr>
      </p:pic>
      <p:sp>
        <p:nvSpPr>
          <p:cNvPr id="38" name="TextBox 23">
            <a:extLst>
              <a:ext uri="{FF2B5EF4-FFF2-40B4-BE49-F238E27FC236}">
                <a16:creationId xmlns:a16="http://schemas.microsoft.com/office/drawing/2014/main" id="{A0A48955-3FFB-74BE-5906-B00E29269B6E}"/>
              </a:ext>
            </a:extLst>
          </p:cNvPr>
          <p:cNvSpPr txBox="1"/>
          <p:nvPr/>
        </p:nvSpPr>
        <p:spPr>
          <a:xfrm>
            <a:off x="7345942" y="1049623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BERSEPEDA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0956390A-1501-D461-4833-3C54A964E553}"/>
              </a:ext>
            </a:extLst>
          </p:cNvPr>
          <p:cNvSpPr txBox="1"/>
          <p:nvPr/>
        </p:nvSpPr>
        <p:spPr>
          <a:xfrm>
            <a:off x="7468984" y="4527201"/>
            <a:ext cx="4001114" cy="4123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72727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Bersepeda</a:t>
            </a:r>
            <a:r>
              <a:rPr lang="en-US" sz="2400" dirty="0">
                <a:solidFill>
                  <a:srgbClr val="272727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adalah</a:t>
            </a:r>
            <a:r>
              <a:rPr lang="en-US" sz="2400" dirty="0">
                <a:solidFill>
                  <a:srgbClr val="272727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sebuah</a:t>
            </a:r>
            <a:r>
              <a:rPr lang="en-ID" sz="240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 </a:t>
            </a:r>
            <a:r>
              <a:rPr lang="en-ID" sz="240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kegiatan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olahraga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moda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transportasi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darat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.</a:t>
            </a:r>
          </a:p>
          <a:p>
            <a:pPr>
              <a:lnSpc>
                <a:spcPts val="3626"/>
              </a:lnSpc>
            </a:pPr>
            <a:endParaRPr lang="en-ID" sz="2400" dirty="0">
              <a:solidFill>
                <a:srgbClr val="202124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ldhabi" panose="020B0604020202020204" pitchFamily="2" charset="-7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Manfaat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dari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bersepeda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adalah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dapat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m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enyehatkan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tubuh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dan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meningkatkan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fokus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ldhabi" panose="020B0604020202020204" pitchFamily="2" charset="-78"/>
              </a:rPr>
              <a:t>belajar</a:t>
            </a:r>
            <a:endParaRPr lang="en-US" sz="2400" dirty="0">
              <a:solidFill>
                <a:srgbClr val="272727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ldhabi" panose="020B0604020202020204" pitchFamily="2" charset="-78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5CFC25D-707B-C920-802B-42E88A946443}"/>
              </a:ext>
            </a:extLst>
          </p:cNvPr>
          <p:cNvSpPr txBox="1"/>
          <p:nvPr/>
        </p:nvSpPr>
        <p:spPr>
          <a:xfrm>
            <a:off x="12812907" y="4414858"/>
            <a:ext cx="4371744" cy="4584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Sepak </a:t>
            </a:r>
            <a:r>
              <a:rPr lang="id-ID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bola</a:t>
            </a:r>
            <a:r>
              <a:rPr lang="id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 adalah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olahraga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yang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dilakukan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oleh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dua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tim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berbeda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,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dengan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jumlah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pemain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11 orang di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lapangan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dan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berupaya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mencetak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gol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pada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gawang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lawan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.</a:t>
            </a:r>
          </a:p>
          <a:p>
            <a:pPr>
              <a:lnSpc>
                <a:spcPts val="3626"/>
              </a:lnSpc>
            </a:pP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Manfaat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dari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sepakbola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yaitu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melatih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otot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dan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tulang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haroni" panose="02010803020104030203" pitchFamily="2" charset="-79"/>
              </a:rPr>
              <a:t> </a:t>
            </a:r>
            <a:endParaRPr lang="en-US" sz="2400" dirty="0">
              <a:solidFill>
                <a:srgbClr val="272727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2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7"/>
            <a:ext cx="4603743" cy="8787829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51341" y="8151799"/>
            <a:ext cx="4420491" cy="225846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KASTI</a:t>
            </a:r>
          </a:p>
        </p:txBody>
      </p:sp>
      <p:pic>
        <p:nvPicPr>
          <p:cNvPr id="28" name="Picture 2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044245" y="8151799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736242">
            <a:off x="4020615" y="8168531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16" action="ppaction://hlinksldjump"/>
            <a:extLst>
              <a:ext uri="{FF2B5EF4-FFF2-40B4-BE49-F238E27FC236}">
                <a16:creationId xmlns:a16="http://schemas.microsoft.com/office/drawing/2014/main" id="{ABA55FB2-E4B8-A28D-98A1-162021C645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782" y="8185262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6FA88C6-F75A-2AEA-A2C7-8C92A2645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52707" y="290457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50324376-11CF-7C40-6F17-5732EF3F30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33999" y="670856"/>
            <a:ext cx="609600" cy="6096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AC35A4E6-F87E-AA8F-F6EA-9AC0707C82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755" y="2834831"/>
            <a:ext cx="5478713" cy="3924632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55C5742B-AD8F-D4DE-61E3-FA92CC8FDE66}"/>
              </a:ext>
            </a:extLst>
          </p:cNvPr>
          <p:cNvSpPr txBox="1"/>
          <p:nvPr/>
        </p:nvSpPr>
        <p:spPr>
          <a:xfrm>
            <a:off x="1600583" y="3493113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68A1D162-7FEC-A1BD-C9AA-7B79114E1CB3}"/>
              </a:ext>
            </a:extLst>
          </p:cNvPr>
          <p:cNvGrpSpPr/>
          <p:nvPr/>
        </p:nvGrpSpPr>
        <p:grpSpPr>
          <a:xfrm>
            <a:off x="7141742" y="740845"/>
            <a:ext cx="4603743" cy="8805042"/>
            <a:chOff x="0" y="0"/>
            <a:chExt cx="1137680" cy="1027343"/>
          </a:xfrm>
        </p:grpSpPr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EE4E03D5-84C4-85A6-AE5A-875F40918F85}"/>
                </a:ext>
              </a:extLst>
            </p:cNvPr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112C9EED-2F05-1A7F-A326-34C77B96DE6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sp>
        <p:nvSpPr>
          <p:cNvPr id="38" name="TextBox 23">
            <a:extLst>
              <a:ext uri="{FF2B5EF4-FFF2-40B4-BE49-F238E27FC236}">
                <a16:creationId xmlns:a16="http://schemas.microsoft.com/office/drawing/2014/main" id="{A0A48955-3FFB-74BE-5906-B00E29269B6E}"/>
              </a:ext>
            </a:extLst>
          </p:cNvPr>
          <p:cNvSpPr txBox="1"/>
          <p:nvPr/>
        </p:nvSpPr>
        <p:spPr>
          <a:xfrm>
            <a:off x="7345942" y="1049623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RENANG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0956390A-1501-D461-4833-3C54A964E553}"/>
              </a:ext>
            </a:extLst>
          </p:cNvPr>
          <p:cNvSpPr txBox="1"/>
          <p:nvPr/>
        </p:nvSpPr>
        <p:spPr>
          <a:xfrm>
            <a:off x="7566557" y="4215112"/>
            <a:ext cx="3821474" cy="5046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Berenang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dilakukan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air,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menggerakkan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tubuh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tangan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kaki agar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tidak</a:t>
            </a:r>
            <a:r>
              <a:rPr lang="en-ID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tenggelam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air.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rgbClr val="202124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renang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melatih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otot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tubuh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kekuatan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jantung</a:t>
            </a:r>
            <a:r>
              <a:rPr lang="en-ID" sz="24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US" sz="2400" dirty="0">
              <a:solidFill>
                <a:srgbClr val="272727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ldhabi" panose="020B0604020202020204" pitchFamily="2" charset="-78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5CFC25D-707B-C920-802B-42E88A946443}"/>
              </a:ext>
            </a:extLst>
          </p:cNvPr>
          <p:cNvSpPr txBox="1"/>
          <p:nvPr/>
        </p:nvSpPr>
        <p:spPr>
          <a:xfrm>
            <a:off x="12812906" y="4363616"/>
            <a:ext cx="4147947" cy="5046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</a:t>
            </a:r>
            <a:r>
              <a:rPr lang="en-ID" sz="24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asti</a:t>
            </a:r>
            <a:r>
              <a:rPr lang="en-ID" sz="2400" b="1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dimainkan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oleh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dua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regu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cara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melempar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menangkap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dan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memukul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bola </a:t>
            </a:r>
            <a:r>
              <a:rPr lang="en-ID" sz="24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kasti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tongkat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kasti</a:t>
            </a:r>
            <a:r>
              <a:rPr lang="en-ID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eningkatkan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sikap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sportivitas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antar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pemain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teman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pPr>
              <a:lnSpc>
                <a:spcPts val="3626"/>
              </a:lnSpc>
            </a:pPr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BF98E673-ED43-1574-87C5-6EBABC59608A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43132" t="51181" r="43995" b="20979"/>
          <a:stretch>
            <a:fillRect/>
          </a:stretch>
        </p:blipFill>
        <p:spPr>
          <a:xfrm>
            <a:off x="8326079" y="1701071"/>
            <a:ext cx="2135332" cy="2596485"/>
          </a:xfrm>
          <a:prstGeom prst="rect">
            <a:avLst/>
          </a:prstGeom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60398003-64E1-1CA0-202D-EE0DF303AE3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25365" t="55406" r="56994" b="20370"/>
          <a:stretch>
            <a:fillRect/>
          </a:stretch>
        </p:blipFill>
        <p:spPr>
          <a:xfrm>
            <a:off x="13027154" y="1760468"/>
            <a:ext cx="3751707" cy="2454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914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rcRect l="35681" t="72734" r="39002" b="7072"/>
          <a:stretch>
            <a:fillRect/>
          </a:stretch>
        </p:blipFill>
        <p:spPr>
          <a:xfrm>
            <a:off x="7607945" y="2132657"/>
            <a:ext cx="4222111" cy="1893469"/>
          </a:xfrm>
          <a:prstGeom prst="rect">
            <a:avLst/>
          </a:prstGeom>
        </p:spPr>
      </p:pic>
      <p:pic>
        <p:nvPicPr>
          <p:cNvPr id="20" name="Picture 2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4"/>
          <a:srcRect l="57520" t="57764" r="28921" b="22814"/>
          <a:stretch>
            <a:fillRect/>
          </a:stretch>
        </p:blipFill>
        <p:spPr>
          <a:xfrm>
            <a:off x="13319137" y="1778803"/>
            <a:ext cx="3326403" cy="2678872"/>
          </a:xfrm>
          <a:prstGeom prst="rect">
            <a:avLst/>
          </a:prstGeom>
        </p:spPr>
      </p:pic>
      <p:pic>
        <p:nvPicPr>
          <p:cNvPr id="21" name="Picture 21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 l="5792" t="3805" r="7446"/>
          <a:stretch>
            <a:fillRect/>
          </a:stretch>
        </p:blipFill>
        <p:spPr>
          <a:xfrm>
            <a:off x="7607945" y="6392010"/>
            <a:ext cx="4098318" cy="2878628"/>
          </a:xfrm>
          <a:prstGeom prst="rect">
            <a:avLst/>
          </a:prstGeom>
        </p:spPr>
      </p:pic>
      <p:pic>
        <p:nvPicPr>
          <p:cNvPr id="22" name="Picture 2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7"/>
          <a:srcRect l="10845" r="7160"/>
          <a:stretch>
            <a:fillRect/>
          </a:stretch>
        </p:blipFill>
        <p:spPr>
          <a:xfrm>
            <a:off x="12912795" y="6668288"/>
            <a:ext cx="4089268" cy="232607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LARI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BULU TANGKIS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8760" y="5758987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BASKET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KARATE</a:t>
            </a:r>
          </a:p>
        </p:txBody>
      </p:sp>
      <p:pic>
        <p:nvPicPr>
          <p:cNvPr id="28" name="Picture 28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A5CC48E-6501-3D48-C16F-DC65C044889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2690454" y="358092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DFCF7151-C7A1-9EAC-897F-A937CB4377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050450" y="681247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453C6165-5BD4-17E2-FAF2-39CF994D628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D2EBC88C-F3D5-7AEB-5D6B-F9A63F5C08AC}"/>
              </a:ext>
            </a:extLst>
          </p:cNvPr>
          <p:cNvSpPr txBox="1"/>
          <p:nvPr/>
        </p:nvSpPr>
        <p:spPr>
          <a:xfrm>
            <a:off x="1510290" y="3728539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8652642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35294" y="8384675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8652642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5681" t="72734" r="39002" b="7072"/>
          <a:stretch>
            <a:fillRect/>
          </a:stretch>
        </p:blipFill>
        <p:spPr>
          <a:xfrm>
            <a:off x="7607945" y="2132657"/>
            <a:ext cx="4222111" cy="189346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57520" t="57764" r="28921" b="22814"/>
          <a:stretch>
            <a:fillRect/>
          </a:stretch>
        </p:blipFill>
        <p:spPr>
          <a:xfrm>
            <a:off x="13319137" y="1778803"/>
            <a:ext cx="3326403" cy="267887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LARI</a:t>
            </a:r>
            <a:endParaRPr lang="en-US" sz="3266" dirty="0">
              <a:solidFill>
                <a:srgbClr val="272727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BULU TANGKIS</a:t>
            </a:r>
          </a:p>
        </p:txBody>
      </p:sp>
      <p:pic>
        <p:nvPicPr>
          <p:cNvPr id="28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A5CC48E-6501-3D48-C16F-DC65C04488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90454" y="358092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DFCF7151-C7A1-9EAC-897F-A937CB4377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50450" y="681247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453C6165-5BD4-17E2-FAF2-39CF994D62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D2EBC88C-F3D5-7AEB-5D6B-F9A63F5C08AC}"/>
              </a:ext>
            </a:extLst>
          </p:cNvPr>
          <p:cNvSpPr txBox="1"/>
          <p:nvPr/>
        </p:nvSpPr>
        <p:spPr>
          <a:xfrm>
            <a:off x="1510290" y="3728539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591AF836-E7F0-833A-9843-77DD27D37DF2}"/>
              </a:ext>
            </a:extLst>
          </p:cNvPr>
          <p:cNvSpPr txBox="1"/>
          <p:nvPr/>
        </p:nvSpPr>
        <p:spPr>
          <a:xfrm>
            <a:off x="7784707" y="4720255"/>
            <a:ext cx="3840479" cy="458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727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</a:t>
            </a:r>
            <a:r>
              <a:rPr lang="sv-SE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ari</a:t>
            </a:r>
            <a:r>
              <a:rPr lang="sv-SE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adalah olahraga dimana  kaki berpindah tempat ke depan dengan kecepatan maksimum dan lebih cepat dari berjalan.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endParaRPr lang="sv-SE" sz="2400" b="0" i="0" dirty="0">
              <a:solidFill>
                <a:srgbClr val="202124"/>
              </a:solidFill>
              <a:effectLst/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 dari lari yaitu mencegah obesitas dan mengatasi stress.</a:t>
            </a:r>
            <a:endParaRPr lang="en-US" sz="2400" dirty="0">
              <a:solidFill>
                <a:srgbClr val="272727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EE3AFEB-EC91-C054-74A6-D1EBB62B2D3E}"/>
              </a:ext>
            </a:extLst>
          </p:cNvPr>
          <p:cNvSpPr txBox="1"/>
          <p:nvPr/>
        </p:nvSpPr>
        <p:spPr>
          <a:xfrm>
            <a:off x="13051856" y="4629457"/>
            <a:ext cx="3840479" cy="458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Bulu </a:t>
            </a:r>
            <a:r>
              <a:rPr lang="en-US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tangkis</a:t>
            </a:r>
            <a:r>
              <a:rPr lang="sv-SE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adalah olahraga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yangdilakukan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dua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orang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lebih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menggunakan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raket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sebagai</a:t>
            </a:r>
            <a:r>
              <a:rPr lang="en-ID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alatnya</a:t>
            </a:r>
            <a:r>
              <a:rPr lang="en-ID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sv-SE" sz="24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 dari lari yaitu menurunkan berat badan dan menguatkan tulang</a:t>
            </a:r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60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8652642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  <p:txBody>
            <a:bodyPr/>
            <a:lstStyle/>
            <a:p>
              <a:endParaRPr lang="id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35294" y="8384675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8652642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BASKET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KARATE</a:t>
            </a:r>
          </a:p>
        </p:txBody>
      </p:sp>
      <p:pic>
        <p:nvPicPr>
          <p:cNvPr id="28" name="Picture 2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A5CC48E-6501-3D48-C16F-DC65C0448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90454" y="358092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DFCF7151-C7A1-9EAC-897F-A937CB4377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050450" y="681247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453C6165-5BD4-17E2-FAF2-39CF994D62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D2EBC88C-F3D5-7AEB-5D6B-F9A63F5C08AC}"/>
              </a:ext>
            </a:extLst>
          </p:cNvPr>
          <p:cNvSpPr txBox="1"/>
          <p:nvPr/>
        </p:nvSpPr>
        <p:spPr>
          <a:xfrm>
            <a:off x="1510290" y="3728539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591AF836-E7F0-833A-9843-77DD27D37DF2}"/>
              </a:ext>
            </a:extLst>
          </p:cNvPr>
          <p:cNvSpPr txBox="1"/>
          <p:nvPr/>
        </p:nvSpPr>
        <p:spPr>
          <a:xfrm>
            <a:off x="7632780" y="4642494"/>
            <a:ext cx="4321876" cy="4577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Basket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lahraga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menggunakan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200" b="1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oper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lempar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teman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Bola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dipantulkan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lantai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tempat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sambil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berjalan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tujuan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memasukan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bola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keranjang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tim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lawan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endParaRPr lang="en-ID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Manfaatnya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dapat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meningkatkan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konsentrasi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EE3AFEB-EC91-C054-74A6-D1EBB62B2D3E}"/>
              </a:ext>
            </a:extLst>
          </p:cNvPr>
          <p:cNvSpPr txBox="1"/>
          <p:nvPr/>
        </p:nvSpPr>
        <p:spPr>
          <a:xfrm>
            <a:off x="13051856" y="4629457"/>
            <a:ext cx="3840479" cy="365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Karate </a:t>
            </a:r>
            <a:r>
              <a:rPr lang="sv-SE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 olahraga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beladiri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menitikberatkan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serangan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pada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ketepatan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tendangan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pukulan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tanpa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alat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</a:p>
          <a:p>
            <a:pPr>
              <a:lnSpc>
                <a:spcPts val="3626"/>
              </a:lnSpc>
            </a:pPr>
            <a:endParaRPr lang="en-ID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karate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meningkatkan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disiplin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diri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314CB637-9E7A-8729-F80A-2BC3EF1DB216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5792" t="3805" r="7446"/>
          <a:stretch>
            <a:fillRect/>
          </a:stretch>
        </p:blipFill>
        <p:spPr>
          <a:xfrm>
            <a:off x="7632779" y="1670236"/>
            <a:ext cx="4098318" cy="2878628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4FF6E948-6700-7F1D-8CC6-E3C1FF5648E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0845" r="7160"/>
          <a:stretch>
            <a:fillRect/>
          </a:stretch>
        </p:blipFill>
        <p:spPr>
          <a:xfrm>
            <a:off x="12927461" y="1875831"/>
            <a:ext cx="4089268" cy="2326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14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rcRect l="6421" t="13360" r="15187" b="15188"/>
          <a:stretch>
            <a:fillRect/>
          </a:stretch>
        </p:blipFill>
        <p:spPr>
          <a:xfrm>
            <a:off x="7667468" y="2279252"/>
            <a:ext cx="4103064" cy="1797423"/>
          </a:xfrm>
          <a:prstGeom prst="rect">
            <a:avLst/>
          </a:prstGeom>
        </p:spPr>
      </p:pic>
      <p:pic>
        <p:nvPicPr>
          <p:cNvPr id="20" name="Picture 2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4"/>
          <a:srcRect l="29484" t="8330" r="12800" b="8488"/>
          <a:stretch>
            <a:fillRect/>
          </a:stretch>
        </p:blipFill>
        <p:spPr>
          <a:xfrm>
            <a:off x="13423204" y="1884245"/>
            <a:ext cx="2849681" cy="2587437"/>
          </a:xfrm>
          <a:prstGeom prst="rect">
            <a:avLst/>
          </a:prstGeom>
        </p:spPr>
      </p:pic>
      <p:pic>
        <p:nvPicPr>
          <p:cNvPr id="21" name="Picture 21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7823827" y="6635478"/>
            <a:ext cx="3790347" cy="2037103"/>
          </a:xfrm>
          <a:prstGeom prst="rect">
            <a:avLst/>
          </a:prstGeom>
        </p:spPr>
      </p:pic>
      <p:pic>
        <p:nvPicPr>
          <p:cNvPr id="22" name="Picture 2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262714" y="6372443"/>
            <a:ext cx="3389429" cy="288585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TENIS MEJA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TOLAK PELURU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8760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LOMPAT JAUH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LOMPAT TINGGI</a:t>
            </a:r>
          </a:p>
        </p:txBody>
      </p:sp>
      <p:pic>
        <p:nvPicPr>
          <p:cNvPr id="28" name="Picture 28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29" name="Picture 29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30" name="Picture 30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16A50CE3-1BCA-2F3E-0E68-B53314EF9B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2607454" y="359261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862FBFC1-64D4-23B2-1CA2-9C62C64575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897231" y="710533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6FC7AA00-CF93-0873-8DAA-1F56B38DB87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15A68EF2-47F5-AC56-61A5-086B9FF02A71}"/>
              </a:ext>
            </a:extLst>
          </p:cNvPr>
          <p:cNvSpPr txBox="1"/>
          <p:nvPr/>
        </p:nvSpPr>
        <p:spPr>
          <a:xfrm>
            <a:off x="1410332" y="3703715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50913" y="748587"/>
            <a:ext cx="4603743" cy="8911257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2" y="812305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7"/>
            <a:ext cx="4603743" cy="8927989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6421" t="13360" r="15187" b="15188"/>
          <a:stretch>
            <a:fillRect/>
          </a:stretch>
        </p:blipFill>
        <p:spPr>
          <a:xfrm>
            <a:off x="7667468" y="2279252"/>
            <a:ext cx="4103064" cy="179742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9484" t="8330" r="12800" b="8488"/>
          <a:stretch>
            <a:fillRect/>
          </a:stretch>
        </p:blipFill>
        <p:spPr>
          <a:xfrm>
            <a:off x="13423204" y="1884245"/>
            <a:ext cx="2849681" cy="258743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TENIS MEJA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TOLAK PELURU</a:t>
            </a:r>
          </a:p>
        </p:txBody>
      </p:sp>
      <p:pic>
        <p:nvPicPr>
          <p:cNvPr id="28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29" name="Picture 2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30" name="Picture 30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16A50CE3-1BCA-2F3E-0E68-B53314EF9B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07454" y="359261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862FBFC1-64D4-23B2-1CA2-9C62C64575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97231" y="710533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6FC7AA00-CF93-0873-8DAA-1F56B38DB8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15A68EF2-47F5-AC56-61A5-086B9FF02A71}"/>
              </a:ext>
            </a:extLst>
          </p:cNvPr>
          <p:cNvSpPr txBox="1"/>
          <p:nvPr/>
        </p:nvSpPr>
        <p:spPr>
          <a:xfrm>
            <a:off x="1410332" y="3703715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96944FDB-6138-156C-88F7-E5C2F10AA1AA}"/>
              </a:ext>
            </a:extLst>
          </p:cNvPr>
          <p:cNvSpPr txBox="1"/>
          <p:nvPr/>
        </p:nvSpPr>
        <p:spPr>
          <a:xfrm>
            <a:off x="7548666" y="4667446"/>
            <a:ext cx="4255660" cy="4584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Tenis</a:t>
            </a: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pingpong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melibatkan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2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4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pemain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memukul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bola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ringan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atas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menggunakan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raket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pejal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kecil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Permainan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dilakukan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atas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dibagi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net.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tenis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mengasah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otak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melatih</a:t>
            </a:r>
            <a:r>
              <a:rPr lang="en-ID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otot</a:t>
            </a:r>
            <a:r>
              <a:rPr lang="en-ID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tubuh</a:t>
            </a: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0F300287-2ADE-D401-C6A4-2D5F3A69408A}"/>
              </a:ext>
            </a:extLst>
          </p:cNvPr>
          <p:cNvSpPr txBox="1"/>
          <p:nvPr/>
        </p:nvSpPr>
        <p:spPr>
          <a:xfrm>
            <a:off x="12832438" y="4618774"/>
            <a:ext cx="4255660" cy="4584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Tolak </a:t>
            </a:r>
            <a:r>
              <a:rPr lang="en-US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peluru</a:t>
            </a: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melibatkan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2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4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pemain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memukul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bola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ringan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atas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menggunakan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raket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pejal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kecil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Permainan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dilakukan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atas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dibagi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net.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tenis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meja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mengasah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otak</a:t>
            </a:r>
            <a:r>
              <a:rPr lang="en-US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melatih</a:t>
            </a:r>
            <a:r>
              <a:rPr lang="en-ID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otot</a:t>
            </a:r>
            <a:r>
              <a:rPr lang="en-ID" sz="24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4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tubuh</a:t>
            </a: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175949" y="1028700"/>
            <a:ext cx="4844924" cy="8915400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1028700"/>
            <a:ext cx="4844924" cy="8915400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703237" y="1953377"/>
            <a:ext cx="3790347" cy="20371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195721" y="1949055"/>
            <a:ext cx="3523413" cy="2226134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798760" y="1281020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LOMPAT JAUH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18467" y="1320132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LOMPAT TINGGI</a:t>
            </a:r>
          </a:p>
        </p:txBody>
      </p:sp>
      <p:pic>
        <p:nvPicPr>
          <p:cNvPr id="28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29" name="Picture 2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30" name="Picture 30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0736242">
            <a:off x="4377877" y="7855810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16A50CE3-1BCA-2F3E-0E68-B53314EF9B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07454" y="359261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862FBFC1-64D4-23B2-1CA2-9C62C64575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97231" y="710533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6FC7AA00-CF93-0873-8DAA-1F56B38DB8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15A68EF2-47F5-AC56-61A5-086B9FF02A71}"/>
              </a:ext>
            </a:extLst>
          </p:cNvPr>
          <p:cNvSpPr txBox="1"/>
          <p:nvPr/>
        </p:nvSpPr>
        <p:spPr>
          <a:xfrm>
            <a:off x="1410332" y="3703715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8D90471D-3749-E3A6-786B-38D2DA69DAB7}"/>
              </a:ext>
            </a:extLst>
          </p:cNvPr>
          <p:cNvSpPr txBox="1"/>
          <p:nvPr/>
        </p:nvSpPr>
        <p:spPr>
          <a:xfrm>
            <a:off x="7296537" y="4446158"/>
            <a:ext cx="4420491" cy="5039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Lompat</a:t>
            </a:r>
            <a:r>
              <a:rPr lang="en-ID" sz="2200" b="1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1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jauh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membutuhkan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kecepatan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ketangkasan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kekuatan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seorang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atlet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melompat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sejauh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mungkin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titik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lepas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landas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garis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lompat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melayang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udara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mendarat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sejauh-jauhnya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bak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pasir</a:t>
            </a:r>
            <a:r>
              <a:rPr lang="en-ID" sz="2200" b="0" i="0" dirty="0">
                <a:solidFill>
                  <a:srgbClr val="202124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Manfaatnya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meningkatkan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kedisiplinan</a:t>
            </a:r>
            <a:r>
              <a:rPr lang="en-ID" sz="2200" dirty="0">
                <a:solidFill>
                  <a:srgbClr val="202124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endParaRPr lang="en-ID" sz="2200" b="0" i="0" dirty="0">
              <a:solidFill>
                <a:srgbClr val="202124"/>
              </a:solidFill>
              <a:effectLst/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777795EB-A520-4EFE-031C-6900CA21AC37}"/>
              </a:ext>
            </a:extLst>
          </p:cNvPr>
          <p:cNvSpPr txBox="1"/>
          <p:nvPr/>
        </p:nvSpPr>
        <p:spPr>
          <a:xfrm>
            <a:off x="12740130" y="4412805"/>
            <a:ext cx="4632708" cy="5039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Lompat</a:t>
            </a:r>
            <a:r>
              <a:rPr lang="en-ID" sz="2200" b="1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olahraga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tujuan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memperoleh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lompatan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setinggi-tingginya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melewati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mistar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tersebut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ketinggian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tertentu.</a:t>
            </a:r>
            <a:r>
              <a:rPr lang="en-ID" sz="2200" b="1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tiang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mistar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harus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dilewati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atlet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minimal 2,5 meter,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sedangkan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panjang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b="0" i="0" dirty="0" err="1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mistar</a:t>
            </a:r>
            <a:r>
              <a:rPr lang="en-ID" sz="2200" b="0" i="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minimal 3,15 meter.</a:t>
            </a:r>
          </a:p>
          <a:p>
            <a:pPr marL="342900" indent="-342900">
              <a:lnSpc>
                <a:spcPts val="3626"/>
              </a:lnSpc>
              <a:buFont typeface="Arial" panose="020B0604020202020204" pitchFamily="34" charset="0"/>
              <a:buChar char="•"/>
            </a:pP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Manfaatnya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meregakan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otot-otot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D" sz="22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tubuh</a:t>
            </a:r>
            <a:r>
              <a:rPr lang="en-ID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9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37429" y="5832973"/>
            <a:ext cx="3239877" cy="2980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282713" y="6091281"/>
            <a:ext cx="2647487" cy="33473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015780" cy="15407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8" name="Picture 16">
            <a:hlinkClick r:id="rId32" action="ppaction://hlinksldjump"/>
            <a:extLst>
              <a:ext uri="{FF2B5EF4-FFF2-40B4-BE49-F238E27FC236}">
                <a16:creationId xmlns:a16="http://schemas.microsoft.com/office/drawing/2014/main" id="{53D65373-C564-DCC4-1055-275A2E43025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5126187" y="174819"/>
            <a:ext cx="1353108" cy="1353108"/>
          </a:xfrm>
          <a:prstGeom prst="rect">
            <a:avLst/>
          </a:prstGeom>
        </p:spPr>
      </p:pic>
      <p:pic>
        <p:nvPicPr>
          <p:cNvPr id="32" name="Picture 24">
            <a:hlinkClick r:id="rId35" action="ppaction://hlinksldjump"/>
            <a:extLst>
              <a:ext uri="{FF2B5EF4-FFF2-40B4-BE49-F238E27FC236}">
                <a16:creationId xmlns:a16="http://schemas.microsoft.com/office/drawing/2014/main" id="{BBC9C084-5A03-CF0A-0C2F-9B569041F30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 rot="10800000">
            <a:off x="16689920" y="150304"/>
            <a:ext cx="1372388" cy="1372388"/>
          </a:xfrm>
          <a:prstGeom prst="rect">
            <a:avLst/>
          </a:prstGeom>
        </p:spPr>
      </p:pic>
      <p:pic>
        <p:nvPicPr>
          <p:cNvPr id="36" name="Gambar 35">
            <a:extLst>
              <a:ext uri="{FF2B5EF4-FFF2-40B4-BE49-F238E27FC236}">
                <a16:creationId xmlns:a16="http://schemas.microsoft.com/office/drawing/2014/main" id="{0BEC4050-233A-DDF2-CFC6-1C623E66808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340935" y="-63916"/>
            <a:ext cx="5574238" cy="1527992"/>
          </a:xfrm>
          <a:prstGeom prst="rect">
            <a:avLst/>
          </a:prstGeom>
        </p:spPr>
      </p:pic>
      <p:sp>
        <p:nvSpPr>
          <p:cNvPr id="37" name="TextBox 18">
            <a:extLst>
              <a:ext uri="{FF2B5EF4-FFF2-40B4-BE49-F238E27FC236}">
                <a16:creationId xmlns:a16="http://schemas.microsoft.com/office/drawing/2014/main" id="{84B5B91B-1468-B828-F3B3-7D8762D84173}"/>
              </a:ext>
            </a:extLst>
          </p:cNvPr>
          <p:cNvSpPr txBox="1"/>
          <p:nvPr/>
        </p:nvSpPr>
        <p:spPr>
          <a:xfrm>
            <a:off x="5815618" y="182897"/>
            <a:ext cx="6820148" cy="6905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Black Burger"/>
              </a:rPr>
              <a:t>VIDEO KEGEMARANKU</a:t>
            </a:r>
          </a:p>
        </p:txBody>
      </p:sp>
      <p:pic>
        <p:nvPicPr>
          <p:cNvPr id="24" name="Media Online 23" title="GEMAR BEROLAHRAGA || Kelas 1 Tema 2 Subtema 1 Pembelajaran 1">
            <a:hlinkClick r:id="" action="ppaction://media"/>
            <a:extLst>
              <a:ext uri="{FF2B5EF4-FFF2-40B4-BE49-F238E27FC236}">
                <a16:creationId xmlns:a16="http://schemas.microsoft.com/office/drawing/2014/main" id="{01ACA46C-09A5-658B-DFA0-AAB8BC96B1A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39"/>
          <a:stretch>
            <a:fillRect/>
          </a:stretch>
        </p:blipFill>
        <p:spPr>
          <a:xfrm>
            <a:off x="1877706" y="1720456"/>
            <a:ext cx="14884184" cy="738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6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136934" y="1697508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8" name="Picture 24">
            <a:hlinkClick r:id="rId32" action="ppaction://hlinksldjump"/>
            <a:extLst>
              <a:ext uri="{FF2B5EF4-FFF2-40B4-BE49-F238E27FC236}">
                <a16:creationId xmlns:a16="http://schemas.microsoft.com/office/drawing/2014/main" id="{7E92369E-C30A-D6E3-D25A-E5BC98244E1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 rot="10800000">
            <a:off x="16761890" y="150709"/>
            <a:ext cx="1372388" cy="1372388"/>
          </a:xfrm>
          <a:prstGeom prst="rect">
            <a:avLst/>
          </a:prstGeom>
        </p:spPr>
      </p:pic>
      <p:pic>
        <p:nvPicPr>
          <p:cNvPr id="30" name="Picture 16">
            <a:hlinkClick r:id="rId35" action="ppaction://hlinksldjump"/>
            <a:extLst>
              <a:ext uri="{FF2B5EF4-FFF2-40B4-BE49-F238E27FC236}">
                <a16:creationId xmlns:a16="http://schemas.microsoft.com/office/drawing/2014/main" id="{1E40BF7F-B441-2CC8-8FC8-D15597BC20E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5232789" y="112746"/>
            <a:ext cx="1410351" cy="1410351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3A9EA441-E5E3-B7C5-9C53-76A882E03C0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15116" y="73593"/>
            <a:ext cx="6172199" cy="130534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747B9476-2128-E895-BAF3-9A5F0EFB097C}"/>
              </a:ext>
            </a:extLst>
          </p:cNvPr>
          <p:cNvSpPr txBox="1"/>
          <p:nvPr/>
        </p:nvSpPr>
        <p:spPr>
          <a:xfrm>
            <a:off x="5773105" y="317240"/>
            <a:ext cx="6820148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Black Burger"/>
              </a:rPr>
              <a:t>VIDEO ANIMASI GEMAR 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Black Burger"/>
              </a:rPr>
              <a:t>OLAHRAGA</a:t>
            </a:r>
          </a:p>
        </p:txBody>
      </p:sp>
      <p:pic>
        <p:nvPicPr>
          <p:cNvPr id="24" name="Media Online 23" title="Kegemaran Ku, Gemar Berolahraga Kelas 1 SD Kurikulum 2013">
            <a:hlinkClick r:id="" action="ppaction://media"/>
            <a:extLst>
              <a:ext uri="{FF2B5EF4-FFF2-40B4-BE49-F238E27FC236}">
                <a16:creationId xmlns:a16="http://schemas.microsoft.com/office/drawing/2014/main" id="{53AEC0AC-E8AA-1120-D45F-7582E0E0B17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39"/>
          <a:stretch>
            <a:fillRect/>
          </a:stretch>
        </p:blipFill>
        <p:spPr>
          <a:xfrm>
            <a:off x="2337479" y="1692824"/>
            <a:ext cx="13670958" cy="7231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00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642295"/>
            <a:ext cx="18643235" cy="993182"/>
            <a:chOff x="0" y="0"/>
            <a:chExt cx="24857647" cy="1324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57711" cy="1324229"/>
            </a:xfrm>
            <a:custGeom>
              <a:avLst/>
              <a:gdLst/>
              <a:ahLst/>
              <a:cxnLst/>
              <a:rect l="l" t="t" r="r" b="b"/>
              <a:pathLst>
                <a:path w="24857711" h="1324229">
                  <a:moveTo>
                    <a:pt x="0" y="0"/>
                  </a:moveTo>
                  <a:lnTo>
                    <a:pt x="24857711" y="0"/>
                  </a:lnTo>
                  <a:lnTo>
                    <a:pt x="24857711" y="1324229"/>
                  </a:lnTo>
                  <a:lnTo>
                    <a:pt x="0" y="1324229"/>
                  </a:lnTo>
                  <a:close/>
                </a:path>
              </a:pathLst>
            </a:custGeom>
            <a:solidFill>
              <a:srgbClr val="95724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r="22"/>
          <a:stretch>
            <a:fillRect/>
          </a:stretch>
        </p:blipFill>
        <p:spPr>
          <a:xfrm>
            <a:off x="16118993" y="6583530"/>
            <a:ext cx="2456995" cy="3106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b="534"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50720" y="8508807"/>
            <a:ext cx="1498987" cy="14989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695813" y="3532517"/>
            <a:ext cx="2018787" cy="20187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 b="21"/>
          <a:stretch>
            <a:fillRect/>
          </a:stretch>
        </p:blipFill>
        <p:spPr>
          <a:xfrm>
            <a:off x="-1137751" y="6393377"/>
            <a:ext cx="3583368" cy="3296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5373732" y="452194"/>
            <a:ext cx="9019037" cy="93826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15693" y="-487698"/>
            <a:ext cx="1879782" cy="1879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7248316" y="-26254"/>
            <a:ext cx="1880175" cy="18801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-686375" y="2672024"/>
            <a:ext cx="2264472" cy="22644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392769" y="7902465"/>
            <a:ext cx="976346" cy="2105328"/>
          </a:xfrm>
          <a:prstGeom prst="rect">
            <a:avLst/>
          </a:prstGeom>
        </p:spPr>
      </p:pic>
      <p:sp>
        <p:nvSpPr>
          <p:cNvPr id="14" name="TextBox 14">
            <a:hlinkClick r:id="rId21" action="ppaction://hlinksldjump"/>
          </p:cNvPr>
          <p:cNvSpPr txBox="1"/>
          <p:nvPr/>
        </p:nvSpPr>
        <p:spPr>
          <a:xfrm>
            <a:off x="8514528" y="5522040"/>
            <a:ext cx="3295585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7200" dirty="0">
                <a:solidFill>
                  <a:srgbClr val="FFF1E4"/>
                </a:solidFill>
                <a:latin typeface="Amasis MT Pro Black" panose="02040A04050005020304" pitchFamily="18" charset="0"/>
              </a:rPr>
              <a:t>QUIZ</a:t>
            </a:r>
          </a:p>
        </p:txBody>
      </p:sp>
      <p:sp>
        <p:nvSpPr>
          <p:cNvPr id="15" name="TextBox 15">
            <a:hlinkClick r:id="rId22" action="ppaction://hlinksldjump"/>
          </p:cNvPr>
          <p:cNvSpPr txBox="1"/>
          <p:nvPr/>
        </p:nvSpPr>
        <p:spPr>
          <a:xfrm rot="147542">
            <a:off x="7120075" y="7594002"/>
            <a:ext cx="6084489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52"/>
              </a:lnSpc>
              <a:spcBef>
                <a:spcPct val="0"/>
              </a:spcBef>
            </a:pPr>
            <a:r>
              <a:rPr lang="en-US" sz="6600" dirty="0">
                <a:solidFill>
                  <a:srgbClr val="FFF1E4"/>
                </a:solidFill>
                <a:latin typeface="Amasis MT Pro Black" panose="02040A04050005020304" pitchFamily="18" charset="0"/>
              </a:rPr>
              <a:t>TENTANG</a:t>
            </a:r>
          </a:p>
        </p:txBody>
      </p:sp>
      <p:sp>
        <p:nvSpPr>
          <p:cNvPr id="17" name="TextBox 17">
            <a:hlinkClick r:id="rId23" action="ppaction://hlinksldjump"/>
          </p:cNvPr>
          <p:cNvSpPr txBox="1"/>
          <p:nvPr/>
        </p:nvSpPr>
        <p:spPr>
          <a:xfrm>
            <a:off x="7650409" y="3353455"/>
            <a:ext cx="4973756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7200" dirty="0">
                <a:solidFill>
                  <a:srgbClr val="FFF1E4"/>
                </a:solidFill>
                <a:latin typeface="Amasis MT Pro Black" panose="02040A04050005020304" pitchFamily="18" charset="0"/>
              </a:rPr>
              <a:t>MATERI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BC2DEF3F-B7C8-9B55-9663-48AF68A1D1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4223319" y="118843"/>
            <a:ext cx="1190477" cy="1190477"/>
          </a:xfrm>
          <a:prstGeom prst="rect">
            <a:avLst/>
          </a:prstGeom>
        </p:spPr>
      </p:pic>
      <p:pic>
        <p:nvPicPr>
          <p:cNvPr id="18" name="Picture 16">
            <a:hlinkClick r:id="rId26" action="ppaction://hlinksldjump"/>
            <a:extLst>
              <a:ext uri="{FF2B5EF4-FFF2-40B4-BE49-F238E27FC236}">
                <a16:creationId xmlns:a16="http://schemas.microsoft.com/office/drawing/2014/main" id="{8863769E-39A4-417C-5670-0B6E356C404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5496562" y="100601"/>
            <a:ext cx="1226960" cy="1226960"/>
          </a:xfrm>
          <a:prstGeom prst="rect">
            <a:avLst/>
          </a:prstGeom>
        </p:spPr>
      </p:pic>
      <p:pic>
        <p:nvPicPr>
          <p:cNvPr id="19" name="MOUSE">
            <a:hlinkClick r:id="" action="ppaction://media"/>
            <a:extLst>
              <a:ext uri="{FF2B5EF4-FFF2-40B4-BE49-F238E27FC236}">
                <a16:creationId xmlns:a16="http://schemas.microsoft.com/office/drawing/2014/main" id="{FA343DE8-B92A-362A-B7C1-3763AE2D72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75535" y="452193"/>
            <a:ext cx="609600" cy="609600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549820F4-E7A7-D791-2C93-BAE3B2FF3A7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413327" y="1693518"/>
            <a:ext cx="3270841" cy="1501598"/>
          </a:xfrm>
          <a:prstGeom prst="rect">
            <a:avLst/>
          </a:prstGeom>
        </p:spPr>
      </p:pic>
      <p:sp>
        <p:nvSpPr>
          <p:cNvPr id="24" name="TextBox 17">
            <a:hlinkClick r:id="rId32" action="ppaction://hlinksldjump"/>
            <a:extLst>
              <a:ext uri="{FF2B5EF4-FFF2-40B4-BE49-F238E27FC236}">
                <a16:creationId xmlns:a16="http://schemas.microsoft.com/office/drawing/2014/main" id="{194FF659-16AD-D09A-57DA-D481B8559872}"/>
              </a:ext>
            </a:extLst>
          </p:cNvPr>
          <p:cNvSpPr txBox="1"/>
          <p:nvPr/>
        </p:nvSpPr>
        <p:spPr>
          <a:xfrm>
            <a:off x="6670833" y="1957271"/>
            <a:ext cx="675582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dirty="0">
                <a:solidFill>
                  <a:srgbClr val="FFF1E4"/>
                </a:solidFill>
                <a:latin typeface="Amasis MT Pro Black" panose="02040A04050005020304" pitchFamily="18" charset="0"/>
              </a:rPr>
              <a:t>MENU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22793" y="5454806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3589" y="640120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4" name="Picture 24">
            <a:hlinkClick r:id="rId27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5831245" y="3171674"/>
            <a:ext cx="7579867" cy="303194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 rot="-1575163">
            <a:off x="13222009" y="5599927"/>
            <a:ext cx="1088303" cy="1853147"/>
          </a:xfrm>
          <a:prstGeom prst="rect">
            <a:avLst/>
          </a:prstGeom>
        </p:spPr>
      </p:pic>
      <p:pic>
        <p:nvPicPr>
          <p:cNvPr id="30" name="Picture 16">
            <a:hlinkClick r:id="rId32" action="ppaction://hlinksldjump"/>
            <a:extLst>
              <a:ext uri="{FF2B5EF4-FFF2-40B4-BE49-F238E27FC236}">
                <a16:creationId xmlns:a16="http://schemas.microsoft.com/office/drawing/2014/main" id="{A5EBB5CA-85EC-DE90-A90A-C8EB6CC3E80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5136934" y="109975"/>
            <a:ext cx="1476692" cy="1476692"/>
          </a:xfrm>
          <a:prstGeom prst="rect">
            <a:avLst/>
          </a:prstGeom>
        </p:spPr>
      </p:pic>
      <p:pic>
        <p:nvPicPr>
          <p:cNvPr id="32" name="Picture 24">
            <a:hlinkClick r:id="rId35" action="ppaction://hlinksldjump"/>
            <a:extLst>
              <a:ext uri="{FF2B5EF4-FFF2-40B4-BE49-F238E27FC236}">
                <a16:creationId xmlns:a16="http://schemas.microsoft.com/office/drawing/2014/main" id="{0999FAE9-C8A6-72B6-146A-77867960F3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 rot="10800000">
            <a:off x="16761890" y="150709"/>
            <a:ext cx="1372388" cy="1372388"/>
          </a:xfrm>
          <a:prstGeom prst="rect">
            <a:avLst/>
          </a:prstGeom>
        </p:spPr>
      </p:pic>
      <p:sp>
        <p:nvSpPr>
          <p:cNvPr id="37" name="TextBox 15">
            <a:extLst>
              <a:ext uri="{FF2B5EF4-FFF2-40B4-BE49-F238E27FC236}">
                <a16:creationId xmlns:a16="http://schemas.microsoft.com/office/drawing/2014/main" id="{AF6B2DF6-19D1-31DE-9972-F97D59D29B4E}"/>
              </a:ext>
            </a:extLst>
          </p:cNvPr>
          <p:cNvSpPr txBox="1"/>
          <p:nvPr/>
        </p:nvSpPr>
        <p:spPr>
          <a:xfrm>
            <a:off x="5831245" y="1692668"/>
            <a:ext cx="6625509" cy="959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cade Gamer"/>
              </a:rPr>
              <a:t>TEKAN !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DC3E809-B828-186E-25FB-FB3145C7E3E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2712574" y="274523"/>
            <a:ext cx="1312144" cy="13121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695062" y="3254670"/>
            <a:ext cx="2153924" cy="21539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277315" y="-1363125"/>
            <a:ext cx="2391825" cy="239182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10539" y="3394144"/>
            <a:ext cx="1566959" cy="1566959"/>
          </a:xfrm>
          <a:prstGeom prst="rect">
            <a:avLst/>
          </a:prstGeom>
        </p:spPr>
      </p:pic>
      <p:pic>
        <p:nvPicPr>
          <p:cNvPr id="18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8E11B6C1-1595-81D3-4BAC-63E051DB19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0800000">
            <a:off x="16535400" y="187868"/>
            <a:ext cx="1546712" cy="1546712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61F2D11-CA17-EEBA-2B21-B676828784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586439" y="270815"/>
            <a:ext cx="1312144" cy="1312144"/>
          </a:xfrm>
          <a:prstGeom prst="rect">
            <a:avLst/>
          </a:prstGeom>
        </p:spPr>
      </p:pic>
      <p:pic>
        <p:nvPicPr>
          <p:cNvPr id="14" name="MOUSE">
            <a:hlinkClick r:id="" action="ppaction://media"/>
            <a:extLst>
              <a:ext uri="{FF2B5EF4-FFF2-40B4-BE49-F238E27FC236}">
                <a16:creationId xmlns:a16="http://schemas.microsoft.com/office/drawing/2014/main" id="{054814C7-BC7A-B511-7690-8DEF4E71AD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58645" y="622087"/>
            <a:ext cx="609600" cy="609600"/>
          </a:xfrm>
          <a:prstGeom prst="rect">
            <a:avLst/>
          </a:prstGeom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2D31F7D1-986E-A829-5D2B-20764D1D93E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257800" y="156856"/>
            <a:ext cx="6348978" cy="1787263"/>
          </a:xfrm>
          <a:prstGeom prst="rect">
            <a:avLst/>
          </a:prstGeom>
        </p:spPr>
      </p:pic>
      <p:sp>
        <p:nvSpPr>
          <p:cNvPr id="20" name="Kotak Teks 19">
            <a:extLst>
              <a:ext uri="{FF2B5EF4-FFF2-40B4-BE49-F238E27FC236}">
                <a16:creationId xmlns:a16="http://schemas.microsoft.com/office/drawing/2014/main" id="{DB8F7D7E-A49B-B837-41CC-4C3C6BD29ACA}"/>
              </a:ext>
            </a:extLst>
          </p:cNvPr>
          <p:cNvSpPr txBox="1"/>
          <p:nvPr/>
        </p:nvSpPr>
        <p:spPr>
          <a:xfrm>
            <a:off x="6334505" y="489921"/>
            <a:ext cx="94948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PROFILE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9507938D-58D6-E2AB-84C6-06B6F9DA7C8E}"/>
              </a:ext>
            </a:extLst>
          </p:cNvPr>
          <p:cNvGrpSpPr/>
          <p:nvPr/>
        </p:nvGrpSpPr>
        <p:grpSpPr>
          <a:xfrm>
            <a:off x="1802839" y="2173477"/>
            <a:ext cx="7341161" cy="6404602"/>
            <a:chOff x="0" y="0"/>
            <a:chExt cx="1137680" cy="1027343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313D9D2-E736-001C-5244-EBC292830490}"/>
                </a:ext>
              </a:extLst>
            </p:cNvPr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3D75ECF-968A-D650-031D-70B252A0F2F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4E0F5541-87AD-77A2-1159-A3680722E542}"/>
              </a:ext>
            </a:extLst>
          </p:cNvPr>
          <p:cNvSpPr/>
          <p:nvPr/>
        </p:nvSpPr>
        <p:spPr>
          <a:xfrm>
            <a:off x="9573039" y="2173476"/>
            <a:ext cx="7077939" cy="6404602"/>
          </a:xfrm>
          <a:custGeom>
            <a:avLst/>
            <a:gdLst/>
            <a:ahLst/>
            <a:cxnLst/>
            <a:rect l="l" t="t" r="r" b="b"/>
            <a:pathLst>
              <a:path w="1137680" h="1027343">
                <a:moveTo>
                  <a:pt x="0" y="0"/>
                </a:moveTo>
                <a:lnTo>
                  <a:pt x="1137680" y="0"/>
                </a:lnTo>
                <a:lnTo>
                  <a:pt x="1137680" y="1027343"/>
                </a:lnTo>
                <a:lnTo>
                  <a:pt x="0" y="1027343"/>
                </a:lnTo>
                <a:close/>
              </a:path>
            </a:pathLst>
          </a:custGeom>
          <a:solidFill>
            <a:srgbClr val="F0F9FF"/>
          </a:solidFill>
          <a:ln w="114300">
            <a:solidFill>
              <a:srgbClr val="000000"/>
            </a:solidFill>
          </a:ln>
        </p:spPr>
      </p:sp>
      <p:pic>
        <p:nvPicPr>
          <p:cNvPr id="25" name="Gambar 24" descr="Sebuah gambar berisi orang, pakaian, biru, berpose&#10;&#10;Deskripsi dibuat secara otomatis">
            <a:extLst>
              <a:ext uri="{FF2B5EF4-FFF2-40B4-BE49-F238E27FC236}">
                <a16:creationId xmlns:a16="http://schemas.microsoft.com/office/drawing/2014/main" id="{AF318BCF-6C24-CA88-C4D2-BDB4CB5F949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6" y="3669133"/>
            <a:ext cx="2538801" cy="3575994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0EA1DE76-51BC-FB23-F553-84E9AB6DD790}"/>
              </a:ext>
            </a:extLst>
          </p:cNvPr>
          <p:cNvSpPr txBox="1"/>
          <p:nvPr/>
        </p:nvSpPr>
        <p:spPr>
          <a:xfrm>
            <a:off x="4960694" y="3867271"/>
            <a:ext cx="4001520" cy="317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Nama : Valentina Eva </a:t>
            </a:r>
          </a:p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NIM : 21105244037</a:t>
            </a:r>
          </a:p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Email : </a:t>
            </a:r>
            <a:r>
              <a:rPr lang="en-US" sz="2400" dirty="0">
                <a:solidFill>
                  <a:srgbClr val="000000"/>
                </a:solidFill>
                <a:latin typeface="Agrandir Medium"/>
                <a:hlinkClick r:id="rId25"/>
              </a:rPr>
              <a:t>valentinaeva.2021@student.uny.ac.id</a:t>
            </a:r>
            <a:r>
              <a:rPr lang="en-US" sz="24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No HP : 085803902398</a:t>
            </a:r>
          </a:p>
        </p:txBody>
      </p:sp>
      <p:pic>
        <p:nvPicPr>
          <p:cNvPr id="28" name="Gambar 27" descr="Sebuah gambar berisi orang, pria, jas, pakaian&#10;&#10;Deskripsi dibuat secara otomatis">
            <a:extLst>
              <a:ext uri="{FF2B5EF4-FFF2-40B4-BE49-F238E27FC236}">
                <a16:creationId xmlns:a16="http://schemas.microsoft.com/office/drawing/2014/main" id="{306329C5-21C6-4951-06A5-D42AB4E324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80" y="3606977"/>
            <a:ext cx="2698947" cy="3603234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40481B2A-83DA-878F-6446-F097D33A3A45}"/>
              </a:ext>
            </a:extLst>
          </p:cNvPr>
          <p:cNvSpPr txBox="1"/>
          <p:nvPr/>
        </p:nvSpPr>
        <p:spPr>
          <a:xfrm>
            <a:off x="12599157" y="4364350"/>
            <a:ext cx="4001520" cy="2102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Nama : </a:t>
            </a:r>
            <a:r>
              <a:rPr lang="en-US" sz="2400" dirty="0" err="1">
                <a:solidFill>
                  <a:srgbClr val="000000"/>
                </a:solidFill>
                <a:latin typeface="Agrandir Medium"/>
              </a:rPr>
              <a:t>Teguh</a:t>
            </a:r>
            <a:r>
              <a:rPr lang="en-US" sz="2400" dirty="0">
                <a:solidFill>
                  <a:srgbClr val="000000"/>
                </a:solidFill>
                <a:latin typeface="Agrandir Medium"/>
              </a:rPr>
              <a:t> Arie Sandy</a:t>
            </a:r>
          </a:p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Email: </a:t>
            </a:r>
            <a:r>
              <a:rPr lang="en-US" sz="2400" dirty="0">
                <a:solidFill>
                  <a:srgbClr val="000000"/>
                </a:solidFill>
                <a:latin typeface="Agrandir Medium"/>
                <a:hlinkClick r:id="rId27"/>
              </a:rPr>
              <a:t>teguhariesandy@uny.ac.id</a:t>
            </a:r>
            <a:r>
              <a:rPr lang="en-US" sz="2400" dirty="0">
                <a:solidFill>
                  <a:srgbClr val="000000"/>
                </a:solidFill>
                <a:latin typeface="Agrandir Medium"/>
              </a:rPr>
              <a:t>  </a:t>
            </a:r>
          </a:p>
          <a:p>
            <a:pPr>
              <a:lnSpc>
                <a:spcPts val="4172"/>
              </a:lnSpc>
            </a:pPr>
            <a:r>
              <a:rPr lang="en-US" sz="2400" dirty="0">
                <a:solidFill>
                  <a:srgbClr val="000000"/>
                </a:solidFill>
                <a:latin typeface="Agrandir Medium"/>
              </a:rPr>
              <a:t>No HP : 085232777747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B56F7B0C-64C6-D3A9-6B53-C21283AABD68}"/>
              </a:ext>
            </a:extLst>
          </p:cNvPr>
          <p:cNvSpPr txBox="1"/>
          <p:nvPr/>
        </p:nvSpPr>
        <p:spPr>
          <a:xfrm>
            <a:off x="3619799" y="2426150"/>
            <a:ext cx="4001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ooper Std Black" panose="0208090304030B020404" pitchFamily="18" charset="0"/>
              </a:rPr>
              <a:t>MAHASISWA</a:t>
            </a:r>
            <a:endParaRPr lang="id-ID" sz="4000" dirty="0">
              <a:solidFill>
                <a:schemeClr val="tx2"/>
              </a:solidFill>
              <a:latin typeface="Cooper Std Black" panose="0208090304030B020404" pitchFamily="18" charset="0"/>
            </a:endParaRPr>
          </a:p>
        </p:txBody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E2985793-24C8-C38E-8934-1AA22FDFFCB0}"/>
              </a:ext>
            </a:extLst>
          </p:cNvPr>
          <p:cNvSpPr txBox="1"/>
          <p:nvPr/>
        </p:nvSpPr>
        <p:spPr>
          <a:xfrm>
            <a:off x="10303101" y="2450018"/>
            <a:ext cx="6182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ooper Std Black" panose="0208090304030B020404" pitchFamily="18" charset="0"/>
              </a:rPr>
              <a:t>DOSEN PEMBIMBING</a:t>
            </a:r>
            <a:endParaRPr lang="id-ID" sz="4000" dirty="0">
              <a:solidFill>
                <a:schemeClr val="tx2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8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02739" y="1835257"/>
            <a:ext cx="3643987" cy="18617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5AFEB4D5-C869-D26C-00F7-D4DA2190A4FA}"/>
              </a:ext>
            </a:extLst>
          </p:cNvPr>
          <p:cNvSpPr txBox="1"/>
          <p:nvPr/>
        </p:nvSpPr>
        <p:spPr>
          <a:xfrm>
            <a:off x="4270523" y="1281371"/>
            <a:ext cx="9845713" cy="5858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3"/>
              </a:rPr>
              <a:t>https://images.app.goo.gl/s5b8ZQA7dWUDSEer8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4"/>
              </a:rPr>
              <a:t>https://images.app.goo.gl/kW995X5S6Zgm9Dto7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5"/>
              </a:rPr>
              <a:t>https://images.app.goo.gl/oC9qdsFrHMrs1n1z7</a:t>
            </a:r>
            <a:endParaRPr lang="en-US" sz="2000" dirty="0">
              <a:solidFill>
                <a:srgbClr val="000000"/>
              </a:solidFill>
              <a:latin typeface="Agrandir Medium"/>
            </a:endParaRP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6"/>
              </a:rPr>
              <a:t>https://images.app.goo.gl/mgzVobtV1qeUkCTXA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7"/>
              </a:rPr>
              <a:t>https://repositori.kemdikbud.go.id/5200/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8"/>
              </a:rPr>
              <a:t>https://images.app.goo.gl/VWXsufQ9BBax8yBu9</a:t>
            </a:r>
            <a:endParaRPr lang="en-US" sz="2000" dirty="0">
              <a:solidFill>
                <a:srgbClr val="000000"/>
              </a:solidFill>
              <a:latin typeface="Agrandir Medium"/>
            </a:endParaRP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9"/>
              </a:rPr>
              <a:t>https://images.app.goo.gl/2KCu5yBcTTnDwfGy8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0"/>
              </a:rPr>
              <a:t>https://youtu.be/o9_Gu3TI4IY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1"/>
              </a:rPr>
              <a:t>https://youtu.be/UYFqwoQQSqs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2"/>
              </a:rPr>
              <a:t>https://youtu.be/pGWXoEHZn_E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3"/>
              </a:rPr>
              <a:t>http://bitly.ws/xUem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</p:txBody>
      </p:sp>
      <p:pic>
        <p:nvPicPr>
          <p:cNvPr id="34" name="Picture 16">
            <a:hlinkClick r:id="rId44" action="ppaction://hlinksldjump"/>
            <a:extLst>
              <a:ext uri="{FF2B5EF4-FFF2-40B4-BE49-F238E27FC236}">
                <a16:creationId xmlns:a16="http://schemas.microsoft.com/office/drawing/2014/main" id="{F9BC77A7-3860-0073-A9EE-5264FFECEFE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15458608" y="195130"/>
            <a:ext cx="1303282" cy="1303282"/>
          </a:xfrm>
          <a:prstGeom prst="rect">
            <a:avLst/>
          </a:prstGeom>
        </p:spPr>
      </p:pic>
      <p:pic>
        <p:nvPicPr>
          <p:cNvPr id="35" name="Picture 24">
            <a:hlinkClick r:id="rId47" action="ppaction://hlinksldjump"/>
            <a:extLst>
              <a:ext uri="{FF2B5EF4-FFF2-40B4-BE49-F238E27FC236}">
                <a16:creationId xmlns:a16="http://schemas.microsoft.com/office/drawing/2014/main" id="{F3F3D359-8B44-0FE3-7580-2EDA1EDD7AF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 rot="10800000">
            <a:off x="16869401" y="186816"/>
            <a:ext cx="1303283" cy="1303283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A87C6B86-F2F9-CA58-A62E-43E29547465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2660726" y="177955"/>
            <a:ext cx="1312144" cy="1312144"/>
          </a:xfrm>
          <a:prstGeom prst="rect">
            <a:avLst/>
          </a:prstGeom>
        </p:spPr>
      </p:pic>
      <p:pic>
        <p:nvPicPr>
          <p:cNvPr id="25" name="MOUSE">
            <a:hlinkClick r:id="" action="ppaction://media"/>
            <a:extLst>
              <a:ext uri="{FF2B5EF4-FFF2-40B4-BE49-F238E27FC236}">
                <a16:creationId xmlns:a16="http://schemas.microsoft.com/office/drawing/2014/main" id="{3FD8EDA6-212C-173E-C98A-B2B748A2B5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2"/>
          <a:stretch>
            <a:fillRect/>
          </a:stretch>
        </p:blipFill>
        <p:spPr>
          <a:xfrm>
            <a:off x="2895789" y="556767"/>
            <a:ext cx="609600" cy="609600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6B73E2D9-9881-5C04-D66A-44FE8FA8965A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>
          <a:xfrm>
            <a:off x="11494936" y="2855184"/>
            <a:ext cx="6348978" cy="2434636"/>
          </a:xfrm>
          <a:prstGeom prst="rect">
            <a:avLst/>
          </a:prstGeom>
        </p:spPr>
      </p:pic>
      <p:sp>
        <p:nvSpPr>
          <p:cNvPr id="28" name="Kotak Teks 27">
            <a:extLst>
              <a:ext uri="{FF2B5EF4-FFF2-40B4-BE49-F238E27FC236}">
                <a16:creationId xmlns:a16="http://schemas.microsoft.com/office/drawing/2014/main" id="{F167FCC3-6660-BC0F-666E-6D4170C5315C}"/>
              </a:ext>
            </a:extLst>
          </p:cNvPr>
          <p:cNvSpPr txBox="1"/>
          <p:nvPr/>
        </p:nvSpPr>
        <p:spPr>
          <a:xfrm>
            <a:off x="12815846" y="3229829"/>
            <a:ext cx="101434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INTERAKSI </a:t>
            </a:r>
          </a:p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LINK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42667" y="2138976"/>
            <a:ext cx="5776095" cy="73031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637150" y="3752472"/>
            <a:ext cx="6563830" cy="60387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8074" y="1921367"/>
            <a:ext cx="3584014" cy="18311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84588" y="1530666"/>
            <a:ext cx="1374712" cy="12166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51619" y="4508077"/>
            <a:ext cx="5285368" cy="436042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278563" y="2883867"/>
            <a:ext cx="12031480" cy="126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8530">
                <a:solidFill>
                  <a:srgbClr val="000000"/>
                </a:solidFill>
                <a:latin typeface="Arcade Gamer"/>
              </a:rPr>
              <a:t>TERIMA KASIH !</a:t>
            </a:r>
          </a:p>
        </p:txBody>
      </p:sp>
      <p:pic>
        <p:nvPicPr>
          <p:cNvPr id="16" name="Picture 16">
            <a:hlinkClick r:id="rId14" action="ppaction://hlinksldjump"/>
            <a:extLst>
              <a:ext uri="{FF2B5EF4-FFF2-40B4-BE49-F238E27FC236}">
                <a16:creationId xmlns:a16="http://schemas.microsoft.com/office/drawing/2014/main" id="{30C346FE-4AEC-EF93-BFEF-1DC2FEBBFE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962312" y="166836"/>
            <a:ext cx="1972140" cy="1972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535463" y="1979910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81065" y="-1206736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EC25FE32-A714-8132-2B19-B9C0F98F87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3483036" y="2709907"/>
            <a:ext cx="1372388" cy="1372388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6E1849E8-D666-22D3-D525-28B5DDCDD63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 rot="10736242">
            <a:off x="3450345" y="4662742"/>
            <a:ext cx="1372388" cy="1372388"/>
          </a:xfrm>
          <a:prstGeom prst="rect">
            <a:avLst/>
          </a:prstGeom>
        </p:spPr>
      </p:pic>
      <p:pic>
        <p:nvPicPr>
          <p:cNvPr id="34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57A49571-35AB-3BED-4486-A6F99DDB62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898240" y="2680234"/>
            <a:ext cx="1404221" cy="1404221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D7CE7BFF-6D2E-2143-1B63-5484E3E7690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0031813" y="4650134"/>
            <a:ext cx="1312144" cy="1312144"/>
          </a:xfrm>
          <a:prstGeom prst="rect">
            <a:avLst/>
          </a:prstGeom>
        </p:spPr>
      </p:pic>
      <p:sp>
        <p:nvSpPr>
          <p:cNvPr id="26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39925407-7A22-EEA4-06D0-F712DB52556D}"/>
              </a:ext>
            </a:extLst>
          </p:cNvPr>
          <p:cNvSpPr txBox="1"/>
          <p:nvPr/>
        </p:nvSpPr>
        <p:spPr>
          <a:xfrm>
            <a:off x="4258777" y="2454635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SEBELUM</a:t>
            </a:r>
          </a:p>
        </p:txBody>
      </p:sp>
      <p:sp>
        <p:nvSpPr>
          <p:cNvPr id="27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1C190509-C1B3-C2A1-5479-A5A88972674F}"/>
              </a:ext>
            </a:extLst>
          </p:cNvPr>
          <p:cNvSpPr txBox="1"/>
          <p:nvPr/>
        </p:nvSpPr>
        <p:spPr>
          <a:xfrm>
            <a:off x="4855424" y="4455898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SELANJUTNYA</a:t>
            </a:r>
          </a:p>
        </p:txBody>
      </p:sp>
      <p:sp>
        <p:nvSpPr>
          <p:cNvPr id="30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DDC5081D-62A8-A3CC-DEC1-DDB6131935F6}"/>
              </a:ext>
            </a:extLst>
          </p:cNvPr>
          <p:cNvSpPr txBox="1"/>
          <p:nvPr/>
        </p:nvSpPr>
        <p:spPr>
          <a:xfrm>
            <a:off x="10687885" y="2454578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MENU</a:t>
            </a:r>
          </a:p>
        </p:txBody>
      </p:sp>
      <p:sp>
        <p:nvSpPr>
          <p:cNvPr id="35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30E8F642-1D75-1BCA-E989-0F74CE7E1575}"/>
              </a:ext>
            </a:extLst>
          </p:cNvPr>
          <p:cNvSpPr txBox="1"/>
          <p:nvPr/>
        </p:nvSpPr>
        <p:spPr>
          <a:xfrm>
            <a:off x="10762275" y="4500007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MUSIC</a:t>
            </a:r>
          </a:p>
        </p:txBody>
      </p:sp>
      <p:pic>
        <p:nvPicPr>
          <p:cNvPr id="36" name="Picture 20">
            <a:hlinkClick r:id="rId33" action="ppaction://hlinksldjump"/>
            <a:extLst>
              <a:ext uri="{FF2B5EF4-FFF2-40B4-BE49-F238E27FC236}">
                <a16:creationId xmlns:a16="http://schemas.microsoft.com/office/drawing/2014/main" id="{09A10DB9-F99B-597C-4A6E-F1B6A31909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5312645" y="266579"/>
            <a:ext cx="1353546" cy="1353546"/>
          </a:xfrm>
          <a:prstGeom prst="rect">
            <a:avLst/>
          </a:prstGeom>
        </p:spPr>
      </p:pic>
      <p:pic>
        <p:nvPicPr>
          <p:cNvPr id="37" name="Picture 24">
            <a:hlinkClick r:id="rId38" action="ppaction://hlinksldjump"/>
            <a:extLst>
              <a:ext uri="{FF2B5EF4-FFF2-40B4-BE49-F238E27FC236}">
                <a16:creationId xmlns:a16="http://schemas.microsoft.com/office/drawing/2014/main" id="{F2671D25-CBB8-DFD9-17EC-5A0486D76F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 rot="10736242">
            <a:off x="16767570" y="227883"/>
            <a:ext cx="1372388" cy="1372388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E1DA6ECA-BD1A-40CB-4A65-E441EA2C82D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6964241" y="619111"/>
            <a:ext cx="6403901" cy="1902938"/>
          </a:xfrm>
          <a:prstGeom prst="rect">
            <a:avLst/>
          </a:prstGeom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51CCFB0E-4937-CFDF-F8FD-CCBB41066ACA}"/>
              </a:ext>
            </a:extLst>
          </p:cNvPr>
          <p:cNvSpPr txBox="1"/>
          <p:nvPr/>
        </p:nvSpPr>
        <p:spPr>
          <a:xfrm>
            <a:off x="7417667" y="886097"/>
            <a:ext cx="5800572" cy="100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9"/>
              </a:lnSpc>
              <a:spcBef>
                <a:spcPct val="0"/>
              </a:spcBef>
            </a:pPr>
            <a:r>
              <a:rPr lang="en-US" sz="5400" b="1" u="sng" dirty="0">
                <a:solidFill>
                  <a:schemeClr val="bg1"/>
                </a:solidFill>
                <a:latin typeface="Arcade Gamer"/>
              </a:rPr>
              <a:t>MAIN MENU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41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118993" y="6670515"/>
            <a:ext cx="2169007" cy="27424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55235" y="2989576"/>
            <a:ext cx="2153924" cy="21539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093106" y="-995351"/>
            <a:ext cx="2391825" cy="23918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557201" y="3956881"/>
            <a:ext cx="2018787" cy="2018787"/>
          </a:xfrm>
          <a:prstGeom prst="rect">
            <a:avLst/>
          </a:prstGeom>
        </p:spPr>
      </p:pic>
      <p:pic>
        <p:nvPicPr>
          <p:cNvPr id="13" name="Picture 1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6"/>
          <a:srcRect t="18962" b="68638"/>
          <a:stretch>
            <a:fillRect/>
          </a:stretch>
        </p:blipFill>
        <p:spPr>
          <a:xfrm>
            <a:off x="3152888" y="2229830"/>
            <a:ext cx="10977777" cy="1419687"/>
          </a:xfrm>
          <a:prstGeom prst="rect">
            <a:avLst/>
          </a:prstGeom>
        </p:spPr>
      </p:pic>
      <p:sp>
        <p:nvSpPr>
          <p:cNvPr id="14" name="TextBox 14">
            <a:hlinkClick r:id="rId17" action="ppaction://hlinksldjump"/>
          </p:cNvPr>
          <p:cNvSpPr txBox="1"/>
          <p:nvPr/>
        </p:nvSpPr>
        <p:spPr>
          <a:xfrm>
            <a:off x="8770250" y="2510075"/>
            <a:ext cx="3777555" cy="7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  <a:spcBef>
                <a:spcPct val="0"/>
              </a:spcBef>
            </a:pPr>
            <a:r>
              <a:rPr lang="en-US" sz="5199" u="sng" dirty="0">
                <a:solidFill>
                  <a:schemeClr val="bg1"/>
                </a:solidFill>
                <a:latin typeface="Black Burger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PENGERTIAN</a:t>
            </a:r>
            <a:endParaRPr lang="en-US" sz="5199" u="sng" dirty="0">
              <a:solidFill>
                <a:schemeClr val="bg1"/>
              </a:solidFill>
              <a:latin typeface="Black Burge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1137751" y="5975668"/>
            <a:ext cx="3583368" cy="3296699"/>
          </a:xfrm>
          <a:prstGeom prst="rect">
            <a:avLst/>
          </a:prstGeom>
        </p:spPr>
      </p:pic>
      <p:pic>
        <p:nvPicPr>
          <p:cNvPr id="20" name="Picture 20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129477" y="206106"/>
            <a:ext cx="1353546" cy="1353546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0713AFA3-F251-3B91-5550-618A2CB5A5C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1819" r="122" b="52609"/>
          <a:stretch/>
        </p:blipFill>
        <p:spPr>
          <a:xfrm>
            <a:off x="3252787" y="3620979"/>
            <a:ext cx="10777980" cy="17526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88E1DB75-12A6-A9E7-2FF9-8CC8E8A987E4}"/>
              </a:ext>
            </a:extLst>
          </p:cNvPr>
          <p:cNvSpPr txBox="1"/>
          <p:nvPr/>
        </p:nvSpPr>
        <p:spPr>
          <a:xfrm>
            <a:off x="8966382" y="4353936"/>
            <a:ext cx="402639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9"/>
              </a:lnSpc>
              <a:spcBef>
                <a:spcPct val="0"/>
              </a:spcBef>
            </a:pPr>
            <a:r>
              <a:rPr lang="en-US" sz="4999" u="sng" dirty="0">
                <a:solidFill>
                  <a:schemeClr val="bg1"/>
                </a:solidFill>
                <a:latin typeface="Black Burger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CERITA</a:t>
            </a:r>
            <a:r>
              <a:rPr lang="en-US" sz="4999" u="sng" dirty="0">
                <a:solidFill>
                  <a:schemeClr val="bg1"/>
                </a:solidFill>
                <a:latin typeface="Black Burger"/>
              </a:rPr>
              <a:t> 1, 2, 3 </a:t>
            </a: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44C0BCCA-3D6F-1837-4723-8449897E42F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1819" r="122" b="52609"/>
          <a:stretch/>
        </p:blipFill>
        <p:spPr>
          <a:xfrm>
            <a:off x="3285049" y="5352899"/>
            <a:ext cx="10777980" cy="1752600"/>
          </a:xfrm>
          <a:prstGeom prst="rect">
            <a:avLst/>
          </a:prstGeom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61B0985F-0AEA-670B-15E9-EB0006DE49CC}"/>
              </a:ext>
            </a:extLst>
          </p:cNvPr>
          <p:cNvSpPr txBox="1"/>
          <p:nvPr/>
        </p:nvSpPr>
        <p:spPr>
          <a:xfrm>
            <a:off x="8159570" y="5667718"/>
            <a:ext cx="548888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en-US" sz="4099" u="sng" spc="487" dirty="0">
                <a:solidFill>
                  <a:schemeClr val="bg1"/>
                </a:solidFill>
                <a:latin typeface="Black Burger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JENIS-JENIS</a:t>
            </a:r>
            <a:r>
              <a:rPr lang="en-US" sz="4099" u="sng" spc="487" dirty="0">
                <a:solidFill>
                  <a:schemeClr val="bg1"/>
                </a:solidFill>
                <a:latin typeface="Black Burger"/>
              </a:rPr>
              <a:t> </a:t>
            </a:r>
          </a:p>
          <a:p>
            <a:pPr algn="ctr">
              <a:lnSpc>
                <a:spcPts val="5001"/>
              </a:lnSpc>
            </a:pPr>
            <a:r>
              <a:rPr lang="en-US" sz="4099" u="sng" spc="487" dirty="0">
                <a:solidFill>
                  <a:schemeClr val="bg1"/>
                </a:solidFill>
                <a:latin typeface="Black Burger"/>
              </a:rPr>
              <a:t>OLAHRAGA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9EFC8D19-49BA-2E03-0A08-442EEEBE3F7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7391" r="122" b="27106"/>
          <a:stretch/>
        </p:blipFill>
        <p:spPr>
          <a:xfrm>
            <a:off x="3277697" y="7011204"/>
            <a:ext cx="10777980" cy="2870466"/>
          </a:xfrm>
          <a:prstGeom prst="rect">
            <a:avLst/>
          </a:prstGeom>
        </p:spPr>
      </p:pic>
      <p:sp>
        <p:nvSpPr>
          <p:cNvPr id="32" name="TextBox 18">
            <a:extLst>
              <a:ext uri="{FF2B5EF4-FFF2-40B4-BE49-F238E27FC236}">
                <a16:creationId xmlns:a16="http://schemas.microsoft.com/office/drawing/2014/main" id="{8EFE3689-87C8-E6D1-D9BC-8064AD835CE9}"/>
              </a:ext>
            </a:extLst>
          </p:cNvPr>
          <p:cNvSpPr txBox="1"/>
          <p:nvPr/>
        </p:nvSpPr>
        <p:spPr>
          <a:xfrm>
            <a:off x="4501581" y="7558861"/>
            <a:ext cx="3093933" cy="77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5499" u="sng" dirty="0">
                <a:solidFill>
                  <a:schemeClr val="bg1"/>
                </a:solidFill>
                <a:latin typeface="Black Burger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5499" u="sng" dirty="0">
              <a:solidFill>
                <a:schemeClr val="bg1"/>
              </a:solidFill>
              <a:latin typeface="Black Burger"/>
            </a:endParaRPr>
          </a:p>
        </p:txBody>
      </p:sp>
      <p:pic>
        <p:nvPicPr>
          <p:cNvPr id="16" name="Picture 16">
            <a:hlinkClick r:id="rId26" action="ppaction://hlinksldjump"/>
            <a:extLst>
              <a:ext uri="{FF2B5EF4-FFF2-40B4-BE49-F238E27FC236}">
                <a16:creationId xmlns:a16="http://schemas.microsoft.com/office/drawing/2014/main" id="{72DE513F-4B0B-CD0C-61F7-54ED066FD6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6557201" y="148844"/>
            <a:ext cx="1419687" cy="1419687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48B1F63-48FF-2F12-28B3-161F672E0B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2542944" y="264875"/>
            <a:ext cx="1419686" cy="1419686"/>
          </a:xfrm>
          <a:prstGeom prst="rect">
            <a:avLst/>
          </a:prstGeom>
        </p:spPr>
      </p:pic>
      <p:pic>
        <p:nvPicPr>
          <p:cNvPr id="18" name="MOUSE">
            <a:hlinkClick r:id="" action="ppaction://media"/>
            <a:extLst>
              <a:ext uri="{FF2B5EF4-FFF2-40B4-BE49-F238E27FC236}">
                <a16:creationId xmlns:a16="http://schemas.microsoft.com/office/drawing/2014/main" id="{23B0509F-C093-2B83-1548-82469AB923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815826" y="66338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093599" y="3106340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BFFDF683-F2FD-1226-3EDB-585E1562E3C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4241630" y="2833615"/>
            <a:ext cx="9428072" cy="4714036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166C65C5-6A00-1967-EEC6-6E3034E0F407}"/>
              </a:ext>
            </a:extLst>
          </p:cNvPr>
          <p:cNvSpPr txBox="1"/>
          <p:nvPr/>
        </p:nvSpPr>
        <p:spPr>
          <a:xfrm>
            <a:off x="4727629" y="4551036"/>
            <a:ext cx="9067684" cy="2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Kegemaran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adalah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hal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yang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disukai</a:t>
            </a:r>
            <a:endParaRPr lang="en-US" sz="2980" dirty="0">
              <a:solidFill>
                <a:srgbClr val="000000"/>
              </a:solidFill>
              <a:latin typeface="Agrandir Medium"/>
            </a:endParaRPr>
          </a:p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Kegemaran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biasa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disebut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juga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dengan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hobi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Olahraga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adalah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kegiatan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menggerakkan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badan yang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menyehatkan</a:t>
            </a:r>
            <a:endParaRPr lang="en-US" sz="2980" dirty="0">
              <a:solidFill>
                <a:srgbClr val="000000"/>
              </a:solidFill>
              <a:latin typeface="Agrandir Medium"/>
            </a:endParaRPr>
          </a:p>
        </p:txBody>
      </p:sp>
      <p:pic>
        <p:nvPicPr>
          <p:cNvPr id="24" name="Picture 24">
            <a:hlinkClick r:id="rId35" action="ppaction://hlinksldjump"/>
            <a:extLst>
              <a:ext uri="{FF2B5EF4-FFF2-40B4-BE49-F238E27FC236}">
                <a16:creationId xmlns:a16="http://schemas.microsoft.com/office/drawing/2014/main" id="{F4D01DFE-4DE3-1732-CA78-9FA962D42CA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 rot="10736242">
            <a:off x="16767570" y="227883"/>
            <a:ext cx="1372388" cy="1372388"/>
          </a:xfrm>
          <a:prstGeom prst="rect">
            <a:avLst/>
          </a:prstGeom>
        </p:spPr>
      </p:pic>
      <p:pic>
        <p:nvPicPr>
          <p:cNvPr id="27" name="Picture 24">
            <a:hlinkClick r:id="rId38" action="ppaction://hlinksldjump"/>
            <a:extLst>
              <a:ext uri="{FF2B5EF4-FFF2-40B4-BE49-F238E27FC236}">
                <a16:creationId xmlns:a16="http://schemas.microsoft.com/office/drawing/2014/main" id="{AE4DB246-2571-9E19-CE70-EF35EADB995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3893564" y="214952"/>
            <a:ext cx="1372388" cy="1372388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DC2ADFC4-F848-344B-8725-BBB0FF3510C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2631545" y="215804"/>
            <a:ext cx="1312144" cy="1312144"/>
          </a:xfrm>
          <a:prstGeom prst="rect">
            <a:avLst/>
          </a:prstGeom>
        </p:spPr>
      </p:pic>
      <p:pic>
        <p:nvPicPr>
          <p:cNvPr id="28" name="MOUSE">
            <a:hlinkClick r:id="" action="ppaction://media"/>
            <a:extLst>
              <a:ext uri="{FF2B5EF4-FFF2-40B4-BE49-F238E27FC236}">
                <a16:creationId xmlns:a16="http://schemas.microsoft.com/office/drawing/2014/main" id="{18E40701-651A-036B-8701-0EB970091E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2881199" y="561483"/>
            <a:ext cx="609600" cy="609600"/>
          </a:xfrm>
          <a:prstGeom prst="rect">
            <a:avLst/>
          </a:prstGeom>
        </p:spPr>
      </p:pic>
      <p:pic>
        <p:nvPicPr>
          <p:cNvPr id="31" name="Picture 16">
            <a:hlinkClick r:id="rId38" action="ppaction://hlinksldjump"/>
            <a:extLst>
              <a:ext uri="{FF2B5EF4-FFF2-40B4-BE49-F238E27FC236}">
                <a16:creationId xmlns:a16="http://schemas.microsoft.com/office/drawing/2014/main" id="{02927567-23E0-5885-34DA-A959B26E42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5336954" y="227882"/>
            <a:ext cx="1372389" cy="1372389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EA83DE8C-51F9-399C-D419-55DFB009E2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029083" y="-1386004"/>
            <a:ext cx="3836602" cy="1960155"/>
          </a:xfrm>
          <a:prstGeom prst="rect">
            <a:avLst/>
          </a:prstGeom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5394F633-8DE1-92F1-2E88-F82132E683D9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6324600" y="439482"/>
            <a:ext cx="5791200" cy="2043742"/>
          </a:xfrm>
          <a:prstGeom prst="rect">
            <a:avLst/>
          </a:prstGeom>
        </p:spPr>
      </p:pic>
      <p:sp>
        <p:nvSpPr>
          <p:cNvPr id="43" name="Kotak Teks 42">
            <a:extLst>
              <a:ext uri="{FF2B5EF4-FFF2-40B4-BE49-F238E27FC236}">
                <a16:creationId xmlns:a16="http://schemas.microsoft.com/office/drawing/2014/main" id="{1F0B5B84-C7AC-12D2-0729-93C018C97E82}"/>
              </a:ext>
            </a:extLst>
          </p:cNvPr>
          <p:cNvSpPr txBox="1"/>
          <p:nvPr/>
        </p:nvSpPr>
        <p:spPr>
          <a:xfrm>
            <a:off x="7097233" y="1057360"/>
            <a:ext cx="100371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oper Std Black" panose="0208090304030B020404" pitchFamily="18" charset="0"/>
              </a:rPr>
              <a:t>PENGERTIAN</a:t>
            </a:r>
            <a:endParaRPr lang="id-ID" sz="44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2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695062" y="3254670"/>
            <a:ext cx="2153924" cy="21539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277315" y="-1363125"/>
            <a:ext cx="2391825" cy="2391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3517" y="3089193"/>
            <a:ext cx="10722322" cy="5361161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883040" y="2868108"/>
            <a:ext cx="5002241" cy="4886461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6"/>
              <a:stretch>
                <a:fillRect l="-24387" r="-2438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150720" y="4877212"/>
            <a:ext cx="9067684" cy="320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Siti dan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teman-teman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senang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Mereka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di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hari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Minggu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bersama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menyenangkan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juga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menyehatkan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dilakukan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pagi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atau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sore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hari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>
              <a:lnSpc>
                <a:spcPts val="4172"/>
              </a:lnSpc>
            </a:pPr>
            <a:endParaRPr lang="en-US" sz="2980" dirty="0">
              <a:solidFill>
                <a:srgbClr val="000000"/>
              </a:solidFill>
              <a:latin typeface="Agrandir Medium"/>
            </a:endParaRPr>
          </a:p>
        </p:txBody>
      </p:sp>
      <p:pic>
        <p:nvPicPr>
          <p:cNvPr id="19" name="Picture 24">
            <a:hlinkClick r:id="rId17" action="ppaction://hlinksldjump"/>
            <a:extLst>
              <a:ext uri="{FF2B5EF4-FFF2-40B4-BE49-F238E27FC236}">
                <a16:creationId xmlns:a16="http://schemas.microsoft.com/office/drawing/2014/main" id="{FF84505A-CDD3-C0F3-639A-3311F23F88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10800000">
            <a:off x="16795239" y="187868"/>
            <a:ext cx="1372388" cy="1372388"/>
          </a:xfrm>
          <a:prstGeom prst="rect">
            <a:avLst/>
          </a:prstGeom>
        </p:spPr>
      </p:pic>
      <p:pic>
        <p:nvPicPr>
          <p:cNvPr id="20" name="Picture 16">
            <a:hlinkClick r:id="rId20" action="ppaction://hlinksldjump"/>
            <a:extLst>
              <a:ext uri="{FF2B5EF4-FFF2-40B4-BE49-F238E27FC236}">
                <a16:creationId xmlns:a16="http://schemas.microsoft.com/office/drawing/2014/main" id="{EC6A5AD5-B913-1B2F-8C0E-6ACC756BE4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163800" y="187868"/>
            <a:ext cx="1372389" cy="1372389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E7EF867B-59CA-A1C9-0344-87A80F506A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649244" y="372628"/>
            <a:ext cx="1312144" cy="1312144"/>
          </a:xfrm>
          <a:prstGeom prst="rect">
            <a:avLst/>
          </a:prstGeom>
        </p:spPr>
      </p:pic>
      <p:pic>
        <p:nvPicPr>
          <p:cNvPr id="18" name="MOUSE">
            <a:hlinkClick r:id="" action="ppaction://media"/>
            <a:extLst>
              <a:ext uri="{FF2B5EF4-FFF2-40B4-BE49-F238E27FC236}">
                <a16:creationId xmlns:a16="http://schemas.microsoft.com/office/drawing/2014/main" id="{1DA7C5D6-D66A-A8CB-1AAE-1D50C57811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933999" y="739104"/>
            <a:ext cx="609600" cy="609600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CF51CA0F-805E-9A5E-6EC0-F9827B8AEB8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5192716" y="372628"/>
            <a:ext cx="5666810" cy="2262795"/>
          </a:xfrm>
          <a:prstGeom prst="rect">
            <a:avLst/>
          </a:prstGeom>
        </p:spPr>
      </p:pic>
      <p:sp>
        <p:nvSpPr>
          <p:cNvPr id="24" name="Kotak Teks 23">
            <a:extLst>
              <a:ext uri="{FF2B5EF4-FFF2-40B4-BE49-F238E27FC236}">
                <a16:creationId xmlns:a16="http://schemas.microsoft.com/office/drawing/2014/main" id="{833F4028-2233-AC3F-ABA6-2A17759185D2}"/>
              </a:ext>
            </a:extLst>
          </p:cNvPr>
          <p:cNvSpPr txBox="1"/>
          <p:nvPr/>
        </p:nvSpPr>
        <p:spPr>
          <a:xfrm>
            <a:off x="5963502" y="883379"/>
            <a:ext cx="94948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1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10522" y="1265008"/>
            <a:ext cx="3836602" cy="19601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036359" y="-1017156"/>
            <a:ext cx="3836602" cy="196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0" y="1811255"/>
            <a:ext cx="2219244" cy="27867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09622" y="3010152"/>
            <a:ext cx="11417410" cy="5708705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222450" y="2460528"/>
            <a:ext cx="3284616" cy="3208591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6"/>
              <a:stretch>
                <a:fillRect l="-40627" t="-4990" r="-24169" b="-96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222450" y="5864504"/>
            <a:ext cx="3242280" cy="3167235"/>
            <a:chOff x="0" y="0"/>
            <a:chExt cx="4828540" cy="4716780"/>
          </a:xfrm>
        </p:grpSpPr>
        <p:sp>
          <p:nvSpPr>
            <p:cNvPr id="17" name="Freeform 1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7"/>
              <a:stretch>
                <a:fillRect l="-191337" t="-106609" r="-224953" b="-9069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77954" y="5010150"/>
            <a:ext cx="10022117" cy="29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Sore hari Siti bermain dengan Dayu dan Lani. Siti bermain lompat tali.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Setelah puas bermain, Siti pulang.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Sebelum masuk rumah, Siti melepas sandal.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Siti meletakkan sandal di rak.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Setelah itu, Siti mencuci tangan dan membersihkan diri. </a:t>
            </a:r>
          </a:p>
        </p:txBody>
      </p:sp>
      <p:pic>
        <p:nvPicPr>
          <p:cNvPr id="20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1912BDA4-40F6-5EF0-9C33-6F4625B9E8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5375935" y="187868"/>
            <a:ext cx="1372388" cy="1372388"/>
          </a:xfrm>
          <a:prstGeom prst="rect">
            <a:avLst/>
          </a:prstGeom>
        </p:spPr>
      </p:pic>
      <p:pic>
        <p:nvPicPr>
          <p:cNvPr id="21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E4789C4E-E72F-63CA-7DEB-EA145D1515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0800000">
            <a:off x="16899542" y="214438"/>
            <a:ext cx="1372388" cy="1372388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57C6B002-51D0-BBEF-9837-F42A978288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649021" y="265430"/>
            <a:ext cx="1312144" cy="1312144"/>
          </a:xfrm>
          <a:prstGeom prst="rect">
            <a:avLst/>
          </a:prstGeom>
        </p:spPr>
      </p:pic>
      <p:pic>
        <p:nvPicPr>
          <p:cNvPr id="23" name="MOUSE">
            <a:hlinkClick r:id="" action="ppaction://media"/>
            <a:extLst>
              <a:ext uri="{FF2B5EF4-FFF2-40B4-BE49-F238E27FC236}">
                <a16:creationId xmlns:a16="http://schemas.microsoft.com/office/drawing/2014/main" id="{F1E2B8A3-34E3-706B-9B1E-FF66C18E61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883483" y="666405"/>
            <a:ext cx="609600" cy="609600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D4FE9D93-EF04-0F8B-6BC8-D127FCF0644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192716" y="372628"/>
            <a:ext cx="5666810" cy="2262795"/>
          </a:xfrm>
          <a:prstGeom prst="rect">
            <a:avLst/>
          </a:prstGeom>
        </p:spPr>
      </p:pic>
      <p:sp>
        <p:nvSpPr>
          <p:cNvPr id="25" name="Kotak Teks 24">
            <a:extLst>
              <a:ext uri="{FF2B5EF4-FFF2-40B4-BE49-F238E27FC236}">
                <a16:creationId xmlns:a16="http://schemas.microsoft.com/office/drawing/2014/main" id="{1DF860F7-4FA6-94D4-E58F-16BF438C81F7}"/>
              </a:ext>
            </a:extLst>
          </p:cNvPr>
          <p:cNvSpPr txBox="1"/>
          <p:nvPr/>
        </p:nvSpPr>
        <p:spPr>
          <a:xfrm>
            <a:off x="5956253" y="942999"/>
            <a:ext cx="4552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2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2388" y="7151166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45261" y="6324417"/>
            <a:ext cx="2442739" cy="30885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6354" y="2536818"/>
            <a:ext cx="12489251" cy="62446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359757" y="1888693"/>
            <a:ext cx="3032901" cy="255016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68658" y="4660469"/>
            <a:ext cx="10915318" cy="338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Lani senang berolahraga.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Sebelum berolahraga, harus melakukan pemanasan.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Saat pemanasan, semua anggota tubuh digerakkan.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Gerakan pemanasan membuat otot siap berolahraga.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Pemanasan juga mencegah otot kita sakit.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Saat kita bergerak, otot membantu menggerakkan tulang.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Jika otot kita sakit, kita akan sulit bergerak.</a:t>
            </a:r>
          </a:p>
        </p:txBody>
      </p:sp>
      <p:pic>
        <p:nvPicPr>
          <p:cNvPr id="15" name="Picture 24">
            <a:hlinkClick r:id="rId13" action="ppaction://hlinksldjump"/>
            <a:extLst>
              <a:ext uri="{FF2B5EF4-FFF2-40B4-BE49-F238E27FC236}">
                <a16:creationId xmlns:a16="http://schemas.microsoft.com/office/drawing/2014/main" id="{4FC28CFA-E584-9909-80D9-F2233AE5AF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876207" y="149915"/>
            <a:ext cx="1372388" cy="1372388"/>
          </a:xfrm>
          <a:prstGeom prst="rect">
            <a:avLst/>
          </a:prstGeom>
        </p:spPr>
      </p:pic>
      <p:pic>
        <p:nvPicPr>
          <p:cNvPr id="16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940DB16F-42E8-85B1-4A5B-F192E23FF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800000">
            <a:off x="16802483" y="187868"/>
            <a:ext cx="1372388" cy="1372388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9DC16937-0F62-79A7-319D-8A8948CEB0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027674" y="2478702"/>
            <a:ext cx="3836602" cy="1960155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7BED19CA-8117-FB5E-9AF8-7C4EA8A032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-2199275" y="1562535"/>
            <a:ext cx="3836602" cy="1960155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026D76B4-D562-2DA3-3062-3CF0F229C2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34575" y="299648"/>
            <a:ext cx="1312144" cy="1312144"/>
          </a:xfrm>
          <a:prstGeom prst="rect">
            <a:avLst/>
          </a:prstGeom>
        </p:spPr>
      </p:pic>
      <p:pic>
        <p:nvPicPr>
          <p:cNvPr id="19" name="MOUSE">
            <a:hlinkClick r:id="" action="ppaction://media"/>
            <a:extLst>
              <a:ext uri="{FF2B5EF4-FFF2-40B4-BE49-F238E27FC236}">
                <a16:creationId xmlns:a16="http://schemas.microsoft.com/office/drawing/2014/main" id="{ABC87E7C-C4C1-DAA5-F94B-D90AC1C237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82714" y="696157"/>
            <a:ext cx="609600" cy="609600"/>
          </a:xfrm>
          <a:prstGeom prst="rect">
            <a:avLst/>
          </a:prstGeom>
        </p:spPr>
      </p:pic>
      <p:pic>
        <p:nvPicPr>
          <p:cNvPr id="20" name="Picture 16">
            <a:hlinkClick r:id="rId22" action="ppaction://hlinksldjump"/>
            <a:extLst>
              <a:ext uri="{FF2B5EF4-FFF2-40B4-BE49-F238E27FC236}">
                <a16:creationId xmlns:a16="http://schemas.microsoft.com/office/drawing/2014/main" id="{C82BB9B5-4B33-9F17-47D1-0FEF8DDE17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5341479" y="153471"/>
            <a:ext cx="1372389" cy="1372389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28D9F579-CB41-0A5B-D262-9A700AEC606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5205894" y="255862"/>
            <a:ext cx="5666810" cy="2262795"/>
          </a:xfrm>
          <a:prstGeom prst="rect">
            <a:avLst/>
          </a:prstGeom>
        </p:spPr>
      </p:pic>
      <p:sp>
        <p:nvSpPr>
          <p:cNvPr id="23" name="Kotak Teks 22">
            <a:extLst>
              <a:ext uri="{FF2B5EF4-FFF2-40B4-BE49-F238E27FC236}">
                <a16:creationId xmlns:a16="http://schemas.microsoft.com/office/drawing/2014/main" id="{B97B668A-C759-A843-E186-A1A483DED575}"/>
              </a:ext>
            </a:extLst>
          </p:cNvPr>
          <p:cNvSpPr txBox="1"/>
          <p:nvPr/>
        </p:nvSpPr>
        <p:spPr>
          <a:xfrm>
            <a:off x="5927361" y="743302"/>
            <a:ext cx="4552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3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rcRect l="8174" r="10121" b="2492"/>
          <a:stretch>
            <a:fillRect/>
          </a:stretch>
        </p:blipFill>
        <p:spPr>
          <a:xfrm>
            <a:off x="8074763" y="2026080"/>
            <a:ext cx="3288473" cy="2575492"/>
          </a:xfrm>
          <a:prstGeom prst="rect">
            <a:avLst/>
          </a:prstGeom>
        </p:spPr>
      </p:pic>
      <p:pic>
        <p:nvPicPr>
          <p:cNvPr id="20" name="Picture 2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4"/>
          <a:srcRect l="41393" t="15704" r="43327" b="63588"/>
          <a:stretch>
            <a:fillRect/>
          </a:stretch>
        </p:blipFill>
        <p:spPr>
          <a:xfrm>
            <a:off x="13423204" y="2086109"/>
            <a:ext cx="3222336" cy="2455435"/>
          </a:xfrm>
          <a:prstGeom prst="rect">
            <a:avLst/>
          </a:prstGeom>
        </p:spPr>
      </p:pic>
      <p:pic>
        <p:nvPicPr>
          <p:cNvPr id="21" name="Picture 21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4"/>
          <a:srcRect l="43132" t="51181" r="43995" b="20979"/>
          <a:stretch>
            <a:fillRect/>
          </a:stretch>
        </p:blipFill>
        <p:spPr>
          <a:xfrm>
            <a:off x="8596390" y="6482676"/>
            <a:ext cx="2135332" cy="2596485"/>
          </a:xfrm>
          <a:prstGeom prst="rect">
            <a:avLst/>
          </a:prstGeom>
        </p:spPr>
      </p:pic>
      <p:pic>
        <p:nvPicPr>
          <p:cNvPr id="22" name="Picture 2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4"/>
          <a:srcRect l="25365" t="55406" r="56994" b="20370"/>
          <a:stretch>
            <a:fillRect/>
          </a:stretch>
        </p:blipFill>
        <p:spPr>
          <a:xfrm>
            <a:off x="13164975" y="6392010"/>
            <a:ext cx="3480565" cy="268715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BERSEPEDA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SEPAK BOLA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98760" y="5758987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RENANG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KASTI</a:t>
            </a:r>
          </a:p>
        </p:txBody>
      </p:sp>
      <p:pic>
        <p:nvPicPr>
          <p:cNvPr id="28" name="Picture 2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044245" y="8151799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10736242">
            <a:off x="4020615" y="8168531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rId22" action="ppaction://hlinksldjump"/>
            <a:extLst>
              <a:ext uri="{FF2B5EF4-FFF2-40B4-BE49-F238E27FC236}">
                <a16:creationId xmlns:a16="http://schemas.microsoft.com/office/drawing/2014/main" id="{ABA55FB2-E4B8-A28D-98A1-162021C645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782" y="8185262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6FA88C6-F75A-2AEA-A2C7-8C92A26453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652707" y="290457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50324376-11CF-7C40-6F17-5732EF3F30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933999" y="670856"/>
            <a:ext cx="609600" cy="6096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AC35A4E6-F87E-AA8F-F6EA-9AC0707C82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623755" y="2834831"/>
            <a:ext cx="5478713" cy="3924632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55C5742B-AD8F-D4DE-61E3-FA92CC8FDE66}"/>
              </a:ext>
            </a:extLst>
          </p:cNvPr>
          <p:cNvSpPr txBox="1"/>
          <p:nvPr/>
        </p:nvSpPr>
        <p:spPr>
          <a:xfrm>
            <a:off x="1600583" y="3493113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334AA5EE-05AE-4B34-B387-D53F4F377228}"/>
  <p:tag name="ISPRING_RESOURCE_FOLDER" val="E:\Downloads\Teal Colorful Illustrative Kids Birthday Wishes Celebration Presentation\"/>
  <p:tag name="ISPRING_PRESENTATION_PATH" val="E:\Downloads\Teal Colorful Illustrative Kids Birthday Wishes Celebration Presentation.pptx"/>
  <p:tag name="ISPRING_PROJECT_VERSION" val="9.3"/>
  <p:tag name="ISPRING_PROJECT_FOLDER_UPDATED" val="1"/>
  <p:tag name="ISPRING_SCREEN_RECS_UPDATED" val="E:\Downloads\Teal Colorful Illustrative Kids Birthday Wishes Celebration Presentation\"/>
  <p:tag name="ISPRING_LMS_API_VERSION" val="SCORM 2004 (2nd edition)"/>
  <p:tag name="ISPRING_ULTRA_SCORM_COURSE_ID" val="FA54456B-7413-4B6B-A6AF-DB458713E8E6"/>
  <p:tag name="ISPRING_CMI5_LAUNCH_METHOD" val="any window"/>
  <p:tag name="ISPRINGCLOUDFOLDERID" val="1"/>
  <p:tag name="ISPRINGONLINEFOLDERID" val="1"/>
  <p:tag name="ISPRING_OUTPUT_FOLDER" val="[[&quot;@:\uFFFD\uFFFD{6EDD2BA8-DBDA-419D-A302-F0CDBF710323}&quot;,&quot;E: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FIRST_PUBLISH" val="1"/>
  <p:tag name="ISPRING_ULTRA_SCORM_COURCE_TITLE" val="PPT KEGEMARANKU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PPT KEGEMARANK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B50071-DCEF-4AAD-994C-849953A04188}:2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EB0CE86-CC53-4AD8-9B55-70976B325F38}:2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7AC888-F810-40F6-8391-C167CE0E9206}:2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EFCB6B-BE02-4DB7-AF68-C1C11D642F73}:2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5A79678-C6F1-4BC0-B209-86F5942557AA}:2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6D0E523-E708-4CA8-88AE-5C3BF0F60317}:2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A20DE91-B82D-41CD-B75B-05B08B50181A}:2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1D0185-FC88-4187-B8C7-868D1BA5B64C}:2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CF5225-6A8C-42AD-B92D-1FB070914544}:28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60D90A-914C-44D4-8B18-B069F2458945}:2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5DE5A3A-005D-465A-860C-BDDEABF6780E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C608C04-2F87-4BFB-83D3-847EA45E183B}:2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6E80151-BF75-4231-A298-5D5DFAD50E37}:26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8BA5DF4-6025-40D1-8D90-0B9A53ADA894}:2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B6783FD-A606-4842-BB40-20E829952C36}:2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C222111-5D90-4986-BE09-E1D077BE2B74}: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6DCB8C-2419-4460-AB5E-F65C2BFC8984}:2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4E2AD7-DAC2-489B-8510-987342DB257E}: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67F615-F815-44A2-B235-EB33AA75F66B}:2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599D81-4F99-4BC3-A079-34B737BA9BA3}:2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3E4EBD3-2AE7-4FF1-B5B6-506EA1403586}:25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C09ABFC-CBA6-483C-9E7D-F3E2DBE55DFE}:2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06EBAD-930C-4165-91B1-A7C21A10D2FA}: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835</Words>
  <Application>Microsoft Office PowerPoint</Application>
  <PresentationFormat>Kustom</PresentationFormat>
  <Paragraphs>156</Paragraphs>
  <Slides>23</Slides>
  <Notes>23</Notes>
  <HiddenSlides>0</HiddenSlides>
  <MMClips>20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23</vt:i4>
      </vt:variant>
    </vt:vector>
  </HeadingPairs>
  <TitlesOfParts>
    <vt:vector size="33" baseType="lpstr">
      <vt:lpstr>Arcade Gamer</vt:lpstr>
      <vt:lpstr>Calibri</vt:lpstr>
      <vt:lpstr>Agrandir Medium</vt:lpstr>
      <vt:lpstr>Amasis MT Pro Black</vt:lpstr>
      <vt:lpstr>Cooper Std Black</vt:lpstr>
      <vt:lpstr>Wingdings</vt:lpstr>
      <vt:lpstr>Arial</vt:lpstr>
      <vt:lpstr>Adobe Fan Heiti Std B</vt:lpstr>
      <vt:lpstr>Black Burger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KEGEMARANKU</dc:title>
  <cp:lastModifiedBy>Valentina Eva Damayanti</cp:lastModifiedBy>
  <cp:revision>31</cp:revision>
  <dcterms:created xsi:type="dcterms:W3CDTF">2006-08-16T00:00:00Z</dcterms:created>
  <dcterms:modified xsi:type="dcterms:W3CDTF">2022-12-19T03:39:19Z</dcterms:modified>
  <dc:identifier>DAFUP-9YnEU</dc:identifier>
</cp:coreProperties>
</file>